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925" r:id="rId2"/>
  </p:sldMasterIdLst>
  <p:notesMasterIdLst>
    <p:notesMasterId r:id="rId31"/>
  </p:notesMasterIdLst>
  <p:handoutMasterIdLst>
    <p:handoutMasterId r:id="rId32"/>
  </p:handoutMasterIdLst>
  <p:sldIdLst>
    <p:sldId id="353" r:id="rId3"/>
    <p:sldId id="406" r:id="rId4"/>
    <p:sldId id="407" r:id="rId5"/>
    <p:sldId id="408" r:id="rId6"/>
    <p:sldId id="409" r:id="rId7"/>
    <p:sldId id="410" r:id="rId8"/>
    <p:sldId id="411" r:id="rId9"/>
    <p:sldId id="412" r:id="rId10"/>
    <p:sldId id="413" r:id="rId11"/>
    <p:sldId id="414" r:id="rId12"/>
    <p:sldId id="415" r:id="rId13"/>
    <p:sldId id="416" r:id="rId14"/>
    <p:sldId id="417" r:id="rId15"/>
    <p:sldId id="418" r:id="rId16"/>
    <p:sldId id="419" r:id="rId17"/>
    <p:sldId id="420" r:id="rId18"/>
    <p:sldId id="421" r:id="rId19"/>
    <p:sldId id="422" r:id="rId20"/>
    <p:sldId id="423" r:id="rId21"/>
    <p:sldId id="424" r:id="rId22"/>
    <p:sldId id="425" r:id="rId23"/>
    <p:sldId id="426" r:id="rId24"/>
    <p:sldId id="427" r:id="rId25"/>
    <p:sldId id="428" r:id="rId26"/>
    <p:sldId id="429" r:id="rId27"/>
    <p:sldId id="430" r:id="rId28"/>
    <p:sldId id="431" r:id="rId29"/>
    <p:sldId id="433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CA06"/>
    <a:srgbClr val="FF9900"/>
    <a:srgbClr val="FF9933"/>
    <a:srgbClr val="000000"/>
    <a:srgbClr val="0066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657" autoAdjust="0"/>
  </p:normalViewPr>
  <p:slideViewPr>
    <p:cSldViewPr>
      <p:cViewPr varScale="1">
        <p:scale>
          <a:sx n="97" d="100"/>
          <a:sy n="97" d="100"/>
        </p:scale>
        <p:origin x="-3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58C05A-BBD7-4952-8190-E6881792D934}" type="doc">
      <dgm:prSet loTypeId="urn:microsoft.com/office/officeart/2005/8/layout/cycle8" loCatId="cycle" qsTypeId="urn:microsoft.com/office/officeart/2005/8/quickstyle/simple2" qsCatId="simple" csTypeId="urn:microsoft.com/office/officeart/2005/8/colors/accent1_2" csCatId="accent1" phldr="1"/>
      <dgm:spPr/>
    </dgm:pt>
    <dgm:pt modelId="{977F5782-486D-42B8-A7A3-9DAED23D4CF6}">
      <dgm:prSet phldrT="[Text]" custT="1"/>
      <dgm:spPr/>
      <dgm:t>
        <a:bodyPr/>
        <a:lstStyle/>
        <a:p>
          <a:r>
            <a:rPr lang="en-US" sz="1900" b="1" dirty="0" smtClean="0">
              <a:latin typeface="Century Gothic" pitchFamily="34" charset="0"/>
            </a:rPr>
            <a:t>Technical</a:t>
          </a:r>
        </a:p>
        <a:p>
          <a:r>
            <a:rPr lang="en-US" sz="1600" b="1" dirty="0" smtClean="0">
              <a:latin typeface="Century Gothic" pitchFamily="34" charset="0"/>
            </a:rPr>
            <a:t>(PI)</a:t>
          </a:r>
        </a:p>
      </dgm:t>
    </dgm:pt>
    <dgm:pt modelId="{C9CC4BDA-8C90-4565-9EF8-AAD536073A28}" type="parTrans" cxnId="{A3AAABB8-0E36-4279-A1A2-8E53B63BDDDE}">
      <dgm:prSet/>
      <dgm:spPr/>
      <dgm:t>
        <a:bodyPr/>
        <a:lstStyle/>
        <a:p>
          <a:endParaRPr lang="en-US"/>
        </a:p>
      </dgm:t>
    </dgm:pt>
    <dgm:pt modelId="{21EBC4C5-83F9-4243-87EA-DD0F1AC945BE}" type="sibTrans" cxnId="{A3AAABB8-0E36-4279-A1A2-8E53B63BDDDE}">
      <dgm:prSet/>
      <dgm:spPr/>
      <dgm:t>
        <a:bodyPr/>
        <a:lstStyle/>
        <a:p>
          <a:endParaRPr lang="en-US"/>
        </a:p>
      </dgm:t>
    </dgm:pt>
    <dgm:pt modelId="{CAA8BB14-B529-469E-BD0F-989DB9D34D7C}">
      <dgm:prSet custT="1"/>
      <dgm:spPr/>
      <dgm:t>
        <a:bodyPr/>
        <a:lstStyle/>
        <a:p>
          <a:r>
            <a:rPr lang="en-US" sz="2000" b="1" dirty="0" smtClean="0">
              <a:latin typeface="Century Gothic" pitchFamily="34" charset="0"/>
            </a:rPr>
            <a:t>Administrative</a:t>
          </a:r>
        </a:p>
        <a:p>
          <a:r>
            <a:rPr lang="en-US" sz="1600" b="1" dirty="0" smtClean="0">
              <a:latin typeface="Century Gothic" pitchFamily="34" charset="0"/>
            </a:rPr>
            <a:t>(ORC)</a:t>
          </a:r>
          <a:endParaRPr lang="en-US" sz="2000" b="1" dirty="0" smtClean="0">
            <a:latin typeface="Century Gothic" pitchFamily="34" charset="0"/>
          </a:endParaRPr>
        </a:p>
      </dgm:t>
    </dgm:pt>
    <dgm:pt modelId="{F95F019B-5C4E-4D9F-97AF-713B72568820}" type="parTrans" cxnId="{000B835E-07FA-47F3-9B48-832AFADCC3FB}">
      <dgm:prSet/>
      <dgm:spPr/>
      <dgm:t>
        <a:bodyPr/>
        <a:lstStyle/>
        <a:p>
          <a:endParaRPr lang="en-US"/>
        </a:p>
      </dgm:t>
    </dgm:pt>
    <dgm:pt modelId="{0382F46B-E69E-4B0D-AD11-6EDA2F5FBCDB}" type="sibTrans" cxnId="{000B835E-07FA-47F3-9B48-832AFADCC3FB}">
      <dgm:prSet/>
      <dgm:spPr/>
      <dgm:t>
        <a:bodyPr/>
        <a:lstStyle/>
        <a:p>
          <a:endParaRPr lang="en-US"/>
        </a:p>
      </dgm:t>
    </dgm:pt>
    <dgm:pt modelId="{9091CA82-ED21-4613-97C9-762EF03F1F0D}">
      <dgm:prSet custT="1"/>
      <dgm:spPr/>
      <dgm:t>
        <a:bodyPr/>
        <a:lstStyle/>
        <a:p>
          <a:r>
            <a:rPr lang="en-US" sz="2000" b="1" dirty="0" smtClean="0">
              <a:latin typeface="Century Gothic" pitchFamily="34" charset="0"/>
            </a:rPr>
            <a:t>Financial</a:t>
          </a:r>
        </a:p>
        <a:p>
          <a:r>
            <a:rPr lang="en-US" sz="1600" b="1" dirty="0" smtClean="0">
              <a:latin typeface="Century Gothic" pitchFamily="34" charset="0"/>
            </a:rPr>
            <a:t>(PI, </a:t>
          </a:r>
          <a:r>
            <a:rPr lang="en-US" sz="1600" b="1" dirty="0" err="1" smtClean="0">
              <a:latin typeface="Century Gothic" pitchFamily="34" charset="0"/>
            </a:rPr>
            <a:t>Dept</a:t>
          </a:r>
          <a:r>
            <a:rPr lang="en-US" sz="1600" b="1" dirty="0" smtClean="0">
              <a:latin typeface="Century Gothic" pitchFamily="34" charset="0"/>
            </a:rPr>
            <a:t>, F&amp;A, ORC)</a:t>
          </a:r>
        </a:p>
      </dgm:t>
    </dgm:pt>
    <dgm:pt modelId="{4C8A1CB5-E06C-42A8-A930-ED1FF6E0F53A}" type="parTrans" cxnId="{99459838-F523-4AC8-984E-D9900A011EB3}">
      <dgm:prSet/>
      <dgm:spPr/>
      <dgm:t>
        <a:bodyPr/>
        <a:lstStyle/>
        <a:p>
          <a:endParaRPr lang="en-US"/>
        </a:p>
      </dgm:t>
    </dgm:pt>
    <dgm:pt modelId="{C66BC454-C7B3-47E2-818A-0B90A9CF34B5}" type="sibTrans" cxnId="{99459838-F523-4AC8-984E-D9900A011EB3}">
      <dgm:prSet/>
      <dgm:spPr/>
      <dgm:t>
        <a:bodyPr/>
        <a:lstStyle/>
        <a:p>
          <a:endParaRPr lang="en-US"/>
        </a:p>
      </dgm:t>
    </dgm:pt>
    <dgm:pt modelId="{9F762E47-315F-4681-8A1A-F32653D079D9}" type="pres">
      <dgm:prSet presAssocID="{F858C05A-BBD7-4952-8190-E6881792D934}" presName="compositeShape" presStyleCnt="0">
        <dgm:presLayoutVars>
          <dgm:chMax val="7"/>
          <dgm:dir/>
          <dgm:resizeHandles val="exact"/>
        </dgm:presLayoutVars>
      </dgm:prSet>
      <dgm:spPr/>
    </dgm:pt>
    <dgm:pt modelId="{A2CD3656-4B40-49E3-9530-5F320E0A9D48}" type="pres">
      <dgm:prSet presAssocID="{F858C05A-BBD7-4952-8190-E6881792D934}" presName="wedge1" presStyleLbl="node1" presStyleIdx="0" presStyleCnt="3"/>
      <dgm:spPr/>
      <dgm:t>
        <a:bodyPr/>
        <a:lstStyle/>
        <a:p>
          <a:endParaRPr lang="en-US"/>
        </a:p>
      </dgm:t>
    </dgm:pt>
    <dgm:pt modelId="{61AF7D3C-6B6F-413C-9E75-48BC69A0B3FE}" type="pres">
      <dgm:prSet presAssocID="{F858C05A-BBD7-4952-8190-E6881792D934}" presName="dummy1a" presStyleCnt="0"/>
      <dgm:spPr/>
    </dgm:pt>
    <dgm:pt modelId="{7AEA8F78-1725-4EA7-9252-752C4AB5F191}" type="pres">
      <dgm:prSet presAssocID="{F858C05A-BBD7-4952-8190-E6881792D934}" presName="dummy1b" presStyleCnt="0"/>
      <dgm:spPr/>
    </dgm:pt>
    <dgm:pt modelId="{11EAC5A1-3FAB-4418-9D6B-45DE3D9AD7E8}" type="pres">
      <dgm:prSet presAssocID="{F858C05A-BBD7-4952-8190-E6881792D93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496A2C-487B-4676-BDE6-011FFF7D5716}" type="pres">
      <dgm:prSet presAssocID="{F858C05A-BBD7-4952-8190-E6881792D934}" presName="wedge2" presStyleLbl="node1" presStyleIdx="1" presStyleCnt="3"/>
      <dgm:spPr/>
      <dgm:t>
        <a:bodyPr/>
        <a:lstStyle/>
        <a:p>
          <a:endParaRPr lang="en-US"/>
        </a:p>
      </dgm:t>
    </dgm:pt>
    <dgm:pt modelId="{830E3A37-E7CD-4134-9ABD-49192BFC3295}" type="pres">
      <dgm:prSet presAssocID="{F858C05A-BBD7-4952-8190-E6881792D934}" presName="dummy2a" presStyleCnt="0"/>
      <dgm:spPr/>
    </dgm:pt>
    <dgm:pt modelId="{72FD4BE5-C966-40C0-8C8E-FE415162985A}" type="pres">
      <dgm:prSet presAssocID="{F858C05A-BBD7-4952-8190-E6881792D934}" presName="dummy2b" presStyleCnt="0"/>
      <dgm:spPr/>
    </dgm:pt>
    <dgm:pt modelId="{66ADFF8F-458F-46F5-AC8D-D17FA32753A8}" type="pres">
      <dgm:prSet presAssocID="{F858C05A-BBD7-4952-8190-E6881792D93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E82CD3-3B89-452F-BC43-67A3758A7A46}" type="pres">
      <dgm:prSet presAssocID="{F858C05A-BBD7-4952-8190-E6881792D934}" presName="wedge3" presStyleLbl="node1" presStyleIdx="2" presStyleCnt="3" custLinFactNeighborX="277" custLinFactNeighborY="673"/>
      <dgm:spPr/>
      <dgm:t>
        <a:bodyPr/>
        <a:lstStyle/>
        <a:p>
          <a:endParaRPr lang="en-US"/>
        </a:p>
      </dgm:t>
    </dgm:pt>
    <dgm:pt modelId="{A40027EC-BC2D-4ADE-9239-CC32EF009EA9}" type="pres">
      <dgm:prSet presAssocID="{F858C05A-BBD7-4952-8190-E6881792D934}" presName="dummy3a" presStyleCnt="0"/>
      <dgm:spPr/>
    </dgm:pt>
    <dgm:pt modelId="{03DEAD91-B2AA-48B7-80F6-4E836B8A5FCB}" type="pres">
      <dgm:prSet presAssocID="{F858C05A-BBD7-4952-8190-E6881792D934}" presName="dummy3b" presStyleCnt="0"/>
      <dgm:spPr/>
    </dgm:pt>
    <dgm:pt modelId="{26A22CCA-0EE5-4B5C-B93A-8734B1736C9A}" type="pres">
      <dgm:prSet presAssocID="{F858C05A-BBD7-4952-8190-E6881792D93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0E6F3-F878-40E1-B649-AB8CE35EAC0A}" type="pres">
      <dgm:prSet presAssocID="{21EBC4C5-83F9-4243-87EA-DD0F1AC945BE}" presName="arrowWedge1" presStyleLbl="fgSibTrans2D1" presStyleIdx="0" presStyleCnt="3" custLinFactNeighborX="355" custLinFactNeighborY="926"/>
      <dgm:spPr/>
    </dgm:pt>
    <dgm:pt modelId="{7E5A1D49-2510-4495-84BC-50667792D171}" type="pres">
      <dgm:prSet presAssocID="{0382F46B-E69E-4B0D-AD11-6EDA2F5FBCDB}" presName="arrowWedge2" presStyleLbl="fgSibTrans2D1" presStyleIdx="1" presStyleCnt="3"/>
      <dgm:spPr/>
    </dgm:pt>
    <dgm:pt modelId="{92933365-22AB-40DA-BD76-834D54206FF6}" type="pres">
      <dgm:prSet presAssocID="{C66BC454-C7B3-47E2-818A-0B90A9CF34B5}" presName="arrowWedge3" presStyleLbl="fgSibTrans2D1" presStyleIdx="2" presStyleCnt="3"/>
      <dgm:spPr/>
    </dgm:pt>
  </dgm:ptLst>
  <dgm:cxnLst>
    <dgm:cxn modelId="{000B835E-07FA-47F3-9B48-832AFADCC3FB}" srcId="{F858C05A-BBD7-4952-8190-E6881792D934}" destId="{CAA8BB14-B529-469E-BD0F-989DB9D34D7C}" srcOrd="1" destOrd="0" parTransId="{F95F019B-5C4E-4D9F-97AF-713B72568820}" sibTransId="{0382F46B-E69E-4B0D-AD11-6EDA2F5FBCDB}"/>
    <dgm:cxn modelId="{99459838-F523-4AC8-984E-D9900A011EB3}" srcId="{F858C05A-BBD7-4952-8190-E6881792D934}" destId="{9091CA82-ED21-4613-97C9-762EF03F1F0D}" srcOrd="2" destOrd="0" parTransId="{4C8A1CB5-E06C-42A8-A930-ED1FF6E0F53A}" sibTransId="{C66BC454-C7B3-47E2-818A-0B90A9CF34B5}"/>
    <dgm:cxn modelId="{D11183CB-AFE5-4C8B-A220-75BD463FCAC1}" type="presOf" srcId="{9091CA82-ED21-4613-97C9-762EF03F1F0D}" destId="{26A22CCA-0EE5-4B5C-B93A-8734B1736C9A}" srcOrd="1" destOrd="0" presId="urn:microsoft.com/office/officeart/2005/8/layout/cycle8"/>
    <dgm:cxn modelId="{8019AACB-F9B3-4FCD-8B7B-3391991F7CD5}" type="presOf" srcId="{9091CA82-ED21-4613-97C9-762EF03F1F0D}" destId="{4EE82CD3-3B89-452F-BC43-67A3758A7A46}" srcOrd="0" destOrd="0" presId="urn:microsoft.com/office/officeart/2005/8/layout/cycle8"/>
    <dgm:cxn modelId="{C433B0BE-BA2E-4E2D-AD74-FF4F053046C7}" type="presOf" srcId="{977F5782-486D-42B8-A7A3-9DAED23D4CF6}" destId="{11EAC5A1-3FAB-4418-9D6B-45DE3D9AD7E8}" srcOrd="1" destOrd="0" presId="urn:microsoft.com/office/officeart/2005/8/layout/cycle8"/>
    <dgm:cxn modelId="{6FFC895C-592B-4CC1-AA37-B42A0596C56E}" type="presOf" srcId="{977F5782-486D-42B8-A7A3-9DAED23D4CF6}" destId="{A2CD3656-4B40-49E3-9530-5F320E0A9D48}" srcOrd="0" destOrd="0" presId="urn:microsoft.com/office/officeart/2005/8/layout/cycle8"/>
    <dgm:cxn modelId="{3232AA30-53BA-4E89-A952-51DF90FBA909}" type="presOf" srcId="{F858C05A-BBD7-4952-8190-E6881792D934}" destId="{9F762E47-315F-4681-8A1A-F32653D079D9}" srcOrd="0" destOrd="0" presId="urn:microsoft.com/office/officeart/2005/8/layout/cycle8"/>
    <dgm:cxn modelId="{2155CFC8-0618-4834-AC5C-29E1E310E10A}" type="presOf" srcId="{CAA8BB14-B529-469E-BD0F-989DB9D34D7C}" destId="{66ADFF8F-458F-46F5-AC8D-D17FA32753A8}" srcOrd="1" destOrd="0" presId="urn:microsoft.com/office/officeart/2005/8/layout/cycle8"/>
    <dgm:cxn modelId="{A3AAABB8-0E36-4279-A1A2-8E53B63BDDDE}" srcId="{F858C05A-BBD7-4952-8190-E6881792D934}" destId="{977F5782-486D-42B8-A7A3-9DAED23D4CF6}" srcOrd="0" destOrd="0" parTransId="{C9CC4BDA-8C90-4565-9EF8-AAD536073A28}" sibTransId="{21EBC4C5-83F9-4243-87EA-DD0F1AC945BE}"/>
    <dgm:cxn modelId="{4AA4DD1F-E807-40F9-A026-E71BF8C28C7E}" type="presOf" srcId="{CAA8BB14-B529-469E-BD0F-989DB9D34D7C}" destId="{B9496A2C-487B-4676-BDE6-011FFF7D5716}" srcOrd="0" destOrd="0" presId="urn:microsoft.com/office/officeart/2005/8/layout/cycle8"/>
    <dgm:cxn modelId="{371FE3F3-6DB5-4D1C-BF19-2C7F221C5998}" type="presParOf" srcId="{9F762E47-315F-4681-8A1A-F32653D079D9}" destId="{A2CD3656-4B40-49E3-9530-5F320E0A9D48}" srcOrd="0" destOrd="0" presId="urn:microsoft.com/office/officeart/2005/8/layout/cycle8"/>
    <dgm:cxn modelId="{06F5A69C-61E0-4A46-AB75-52FC815D4286}" type="presParOf" srcId="{9F762E47-315F-4681-8A1A-F32653D079D9}" destId="{61AF7D3C-6B6F-413C-9E75-48BC69A0B3FE}" srcOrd="1" destOrd="0" presId="urn:microsoft.com/office/officeart/2005/8/layout/cycle8"/>
    <dgm:cxn modelId="{EFF5FAFA-3DDD-4C44-987F-CA1FF17B16A4}" type="presParOf" srcId="{9F762E47-315F-4681-8A1A-F32653D079D9}" destId="{7AEA8F78-1725-4EA7-9252-752C4AB5F191}" srcOrd="2" destOrd="0" presId="urn:microsoft.com/office/officeart/2005/8/layout/cycle8"/>
    <dgm:cxn modelId="{035035D2-8093-4BD3-A951-9F5CDF6879E7}" type="presParOf" srcId="{9F762E47-315F-4681-8A1A-F32653D079D9}" destId="{11EAC5A1-3FAB-4418-9D6B-45DE3D9AD7E8}" srcOrd="3" destOrd="0" presId="urn:microsoft.com/office/officeart/2005/8/layout/cycle8"/>
    <dgm:cxn modelId="{677CF13C-6343-4C8E-B456-CB940890AC78}" type="presParOf" srcId="{9F762E47-315F-4681-8A1A-F32653D079D9}" destId="{B9496A2C-487B-4676-BDE6-011FFF7D5716}" srcOrd="4" destOrd="0" presId="urn:microsoft.com/office/officeart/2005/8/layout/cycle8"/>
    <dgm:cxn modelId="{DF794F2A-EF55-4130-B801-17D5C91E2EED}" type="presParOf" srcId="{9F762E47-315F-4681-8A1A-F32653D079D9}" destId="{830E3A37-E7CD-4134-9ABD-49192BFC3295}" srcOrd="5" destOrd="0" presId="urn:microsoft.com/office/officeart/2005/8/layout/cycle8"/>
    <dgm:cxn modelId="{DD426EBF-FD5C-45C6-9C32-9D9545F403EF}" type="presParOf" srcId="{9F762E47-315F-4681-8A1A-F32653D079D9}" destId="{72FD4BE5-C966-40C0-8C8E-FE415162985A}" srcOrd="6" destOrd="0" presId="urn:microsoft.com/office/officeart/2005/8/layout/cycle8"/>
    <dgm:cxn modelId="{792CDC28-3C9E-4483-A4E2-83C0A5B00497}" type="presParOf" srcId="{9F762E47-315F-4681-8A1A-F32653D079D9}" destId="{66ADFF8F-458F-46F5-AC8D-D17FA32753A8}" srcOrd="7" destOrd="0" presId="urn:microsoft.com/office/officeart/2005/8/layout/cycle8"/>
    <dgm:cxn modelId="{2A33687B-1EDA-4374-A5D6-D1C4F6AD7D3A}" type="presParOf" srcId="{9F762E47-315F-4681-8A1A-F32653D079D9}" destId="{4EE82CD3-3B89-452F-BC43-67A3758A7A46}" srcOrd="8" destOrd="0" presId="urn:microsoft.com/office/officeart/2005/8/layout/cycle8"/>
    <dgm:cxn modelId="{0B0B4FC0-56FB-4F0A-A420-AE16AE0A5BC1}" type="presParOf" srcId="{9F762E47-315F-4681-8A1A-F32653D079D9}" destId="{A40027EC-BC2D-4ADE-9239-CC32EF009EA9}" srcOrd="9" destOrd="0" presId="urn:microsoft.com/office/officeart/2005/8/layout/cycle8"/>
    <dgm:cxn modelId="{DD44D27F-172D-401B-9275-1E1D61387D09}" type="presParOf" srcId="{9F762E47-315F-4681-8A1A-F32653D079D9}" destId="{03DEAD91-B2AA-48B7-80F6-4E836B8A5FCB}" srcOrd="10" destOrd="0" presId="urn:microsoft.com/office/officeart/2005/8/layout/cycle8"/>
    <dgm:cxn modelId="{E14B3591-E34B-4415-8994-612875F5A544}" type="presParOf" srcId="{9F762E47-315F-4681-8A1A-F32653D079D9}" destId="{26A22CCA-0EE5-4B5C-B93A-8734B1736C9A}" srcOrd="11" destOrd="0" presId="urn:microsoft.com/office/officeart/2005/8/layout/cycle8"/>
    <dgm:cxn modelId="{A2046C18-4ED6-42A3-8C56-D08FD39D1C38}" type="presParOf" srcId="{9F762E47-315F-4681-8A1A-F32653D079D9}" destId="{C080E6F3-F878-40E1-B649-AB8CE35EAC0A}" srcOrd="12" destOrd="0" presId="urn:microsoft.com/office/officeart/2005/8/layout/cycle8"/>
    <dgm:cxn modelId="{E965DEA6-3567-49E4-B249-A5B331B9AC5F}" type="presParOf" srcId="{9F762E47-315F-4681-8A1A-F32653D079D9}" destId="{7E5A1D49-2510-4495-84BC-50667792D171}" srcOrd="13" destOrd="0" presId="urn:microsoft.com/office/officeart/2005/8/layout/cycle8"/>
    <dgm:cxn modelId="{8A2D137C-9FC7-4FBC-86FA-B46E83B59465}" type="presParOf" srcId="{9F762E47-315F-4681-8A1A-F32653D079D9}" destId="{92933365-22AB-40DA-BD76-834D54206FF6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D5A7FBF-36FC-4F7F-B5A1-8905A62FE007}" type="doc">
      <dgm:prSet loTypeId="urn:microsoft.com/office/officeart/2005/8/layout/radial2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6DFF47-3285-49F3-B0DF-542989FD3877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rPr>
            <a:t>Cost Reimbursable</a:t>
          </a:r>
          <a:endParaRPr lang="en-US" sz="1800" b="1" dirty="0">
            <a:solidFill>
              <a:schemeClr val="tx2">
                <a:lumMod val="50000"/>
              </a:schemeClr>
            </a:solidFill>
            <a:latin typeface="Century Gothic" pitchFamily="34" charset="0"/>
          </a:endParaRPr>
        </a:p>
      </dgm:t>
    </dgm:pt>
    <dgm:pt modelId="{1C8DD483-E7CA-45DC-9596-6D746CC22C6A}" type="parTrans" cxnId="{5C2EE90E-7817-431F-AE94-36E90B7B40BC}">
      <dgm:prSet/>
      <dgm:spPr/>
      <dgm:t>
        <a:bodyPr/>
        <a:lstStyle/>
        <a:p>
          <a:endParaRPr lang="en-US"/>
        </a:p>
      </dgm:t>
    </dgm:pt>
    <dgm:pt modelId="{69669C04-192A-4FCC-8F4F-9B6D21E2351C}" type="sibTrans" cxnId="{5C2EE90E-7817-431F-AE94-36E90B7B40BC}">
      <dgm:prSet/>
      <dgm:spPr/>
      <dgm:t>
        <a:bodyPr/>
        <a:lstStyle/>
        <a:p>
          <a:endParaRPr lang="en-US"/>
        </a:p>
      </dgm:t>
    </dgm:pt>
    <dgm:pt modelId="{4D04667B-F8A6-4DCD-8924-A8D7FBD9A757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rPr>
            <a:t>Fixed Price</a:t>
          </a:r>
        </a:p>
      </dgm:t>
    </dgm:pt>
    <dgm:pt modelId="{7D4FE2DC-6C6A-4934-A3DA-9115E44DC9F8}" type="parTrans" cxnId="{7F158A62-8828-4312-BCBC-60C84A0DAD43}">
      <dgm:prSet/>
      <dgm:spPr/>
      <dgm:t>
        <a:bodyPr/>
        <a:lstStyle/>
        <a:p>
          <a:endParaRPr lang="en-US"/>
        </a:p>
      </dgm:t>
    </dgm:pt>
    <dgm:pt modelId="{AB1FDA3D-036F-44E8-AB6C-6043272E974D}" type="sibTrans" cxnId="{7F158A62-8828-4312-BCBC-60C84A0DAD43}">
      <dgm:prSet/>
      <dgm:spPr/>
      <dgm:t>
        <a:bodyPr/>
        <a:lstStyle/>
        <a:p>
          <a:endParaRPr lang="en-US"/>
        </a:p>
      </dgm:t>
    </dgm:pt>
    <dgm:pt modelId="{AA2A04EF-47CD-4071-9BD3-9DFFD0B30434}" type="pres">
      <dgm:prSet presAssocID="{3D5A7FBF-36FC-4F7F-B5A1-8905A62FE00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D2B007-C715-48C8-98CA-8D1AFF0A07AB}" type="pres">
      <dgm:prSet presAssocID="{3D5A7FBF-36FC-4F7F-B5A1-8905A62FE007}" presName="cycle" presStyleCnt="0"/>
      <dgm:spPr/>
    </dgm:pt>
    <dgm:pt modelId="{96850BDA-C285-43C9-B27D-594DE4BEAD0C}" type="pres">
      <dgm:prSet presAssocID="{3D5A7FBF-36FC-4F7F-B5A1-8905A62FE007}" presName="centerShape" presStyleCnt="0"/>
      <dgm:spPr/>
    </dgm:pt>
    <dgm:pt modelId="{F5D61021-CABA-465E-97E0-F96EBE148C96}" type="pres">
      <dgm:prSet presAssocID="{3D5A7FBF-36FC-4F7F-B5A1-8905A62FE007}" presName="connSite" presStyleLbl="node1" presStyleIdx="0" presStyleCnt="3"/>
      <dgm:spPr/>
    </dgm:pt>
    <dgm:pt modelId="{39173FBB-A50A-48DC-A161-DEA7ADBA8B0E}" type="pres">
      <dgm:prSet presAssocID="{3D5A7FBF-36FC-4F7F-B5A1-8905A62FE007}" presName="visible" presStyleLbl="node1" presStyleIdx="0" presStyleCnt="3" custLinFactNeighborX="170" custLinFactNeighborY="-1547"/>
      <dgm:spPr/>
      <dgm:t>
        <a:bodyPr/>
        <a:lstStyle/>
        <a:p>
          <a:endParaRPr lang="en-US"/>
        </a:p>
      </dgm:t>
    </dgm:pt>
    <dgm:pt modelId="{27D72458-FE4C-4D9E-BE0D-618FA9522262}" type="pres">
      <dgm:prSet presAssocID="{1C8DD483-E7CA-45DC-9596-6D746CC22C6A}" presName="Name25" presStyleLbl="parChTrans1D1" presStyleIdx="0" presStyleCnt="2"/>
      <dgm:spPr/>
      <dgm:t>
        <a:bodyPr/>
        <a:lstStyle/>
        <a:p>
          <a:endParaRPr lang="en-US"/>
        </a:p>
      </dgm:t>
    </dgm:pt>
    <dgm:pt modelId="{D9AA5A76-6B08-442F-9007-788678AC7990}" type="pres">
      <dgm:prSet presAssocID="{C46DFF47-3285-49F3-B0DF-542989FD3877}" presName="node" presStyleCnt="0"/>
      <dgm:spPr/>
    </dgm:pt>
    <dgm:pt modelId="{740D0C08-AD5B-4B54-81D4-833B6C1EAA98}" type="pres">
      <dgm:prSet presAssocID="{C46DFF47-3285-49F3-B0DF-542989FD3877}" presName="parentNode" presStyleLbl="node1" presStyleIdx="1" presStyleCnt="3" custScaleX="130809" custScaleY="117751" custLinFactNeighborX="1049" custLinFactNeighborY="143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AB7CA2-18C2-48E2-8AE8-7A22A14428EC}" type="pres">
      <dgm:prSet presAssocID="{C46DFF47-3285-49F3-B0DF-542989FD387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F785C8-061B-44F4-AB1A-5ADEE7418D41}" type="pres">
      <dgm:prSet presAssocID="{7D4FE2DC-6C6A-4934-A3DA-9115E44DC9F8}" presName="Name25" presStyleLbl="parChTrans1D1" presStyleIdx="1" presStyleCnt="2"/>
      <dgm:spPr/>
      <dgm:t>
        <a:bodyPr/>
        <a:lstStyle/>
        <a:p>
          <a:endParaRPr lang="en-US"/>
        </a:p>
      </dgm:t>
    </dgm:pt>
    <dgm:pt modelId="{3A5FB3A8-0B88-4CFE-AA41-A0F519D5F8D0}" type="pres">
      <dgm:prSet presAssocID="{4D04667B-F8A6-4DCD-8924-A8D7FBD9A757}" presName="node" presStyleCnt="0"/>
      <dgm:spPr/>
    </dgm:pt>
    <dgm:pt modelId="{DED2AE8F-000E-4D26-A7AB-207C130F400C}" type="pres">
      <dgm:prSet presAssocID="{4D04667B-F8A6-4DCD-8924-A8D7FBD9A757}" presName="parentNode" presStyleLbl="node1" presStyleIdx="2" presStyleCnt="3" custScaleX="123102" custScaleY="117751" custLinFactNeighborX="-963" custLinFactNeighborY="-1272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528901-53C9-485E-BFE1-D151ECC26B29}" type="pres">
      <dgm:prSet presAssocID="{4D04667B-F8A6-4DCD-8924-A8D7FBD9A757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F2730B7A-2A63-430A-AF58-F72163702191}" type="presOf" srcId="{7D4FE2DC-6C6A-4934-A3DA-9115E44DC9F8}" destId="{E4F785C8-061B-44F4-AB1A-5ADEE7418D41}" srcOrd="0" destOrd="0" presId="urn:microsoft.com/office/officeart/2005/8/layout/radial2"/>
    <dgm:cxn modelId="{F8208FAB-D27A-434E-A872-EA5CA00EC2C2}" type="presOf" srcId="{1C8DD483-E7CA-45DC-9596-6D746CC22C6A}" destId="{27D72458-FE4C-4D9E-BE0D-618FA9522262}" srcOrd="0" destOrd="0" presId="urn:microsoft.com/office/officeart/2005/8/layout/radial2"/>
    <dgm:cxn modelId="{7F158A62-8828-4312-BCBC-60C84A0DAD43}" srcId="{3D5A7FBF-36FC-4F7F-B5A1-8905A62FE007}" destId="{4D04667B-F8A6-4DCD-8924-A8D7FBD9A757}" srcOrd="1" destOrd="0" parTransId="{7D4FE2DC-6C6A-4934-A3DA-9115E44DC9F8}" sibTransId="{AB1FDA3D-036F-44E8-AB6C-6043272E974D}"/>
    <dgm:cxn modelId="{76C0F7B5-1545-4A2D-9C98-0605988C6546}" type="presOf" srcId="{4D04667B-F8A6-4DCD-8924-A8D7FBD9A757}" destId="{DED2AE8F-000E-4D26-A7AB-207C130F400C}" srcOrd="0" destOrd="0" presId="urn:microsoft.com/office/officeart/2005/8/layout/radial2"/>
    <dgm:cxn modelId="{5C2EE90E-7817-431F-AE94-36E90B7B40BC}" srcId="{3D5A7FBF-36FC-4F7F-B5A1-8905A62FE007}" destId="{C46DFF47-3285-49F3-B0DF-542989FD3877}" srcOrd="0" destOrd="0" parTransId="{1C8DD483-E7CA-45DC-9596-6D746CC22C6A}" sibTransId="{69669C04-192A-4FCC-8F4F-9B6D21E2351C}"/>
    <dgm:cxn modelId="{D4C8E810-60D5-4940-92F2-D7598A75BA91}" type="presOf" srcId="{C46DFF47-3285-49F3-B0DF-542989FD3877}" destId="{740D0C08-AD5B-4B54-81D4-833B6C1EAA98}" srcOrd="0" destOrd="0" presId="urn:microsoft.com/office/officeart/2005/8/layout/radial2"/>
    <dgm:cxn modelId="{A4E8852B-5861-4C06-B8CB-836C7850A32F}" type="presOf" srcId="{3D5A7FBF-36FC-4F7F-B5A1-8905A62FE007}" destId="{AA2A04EF-47CD-4071-9BD3-9DFFD0B30434}" srcOrd="0" destOrd="0" presId="urn:microsoft.com/office/officeart/2005/8/layout/radial2"/>
    <dgm:cxn modelId="{A1D6154F-3765-46B9-B954-868EBBF645D7}" type="presParOf" srcId="{AA2A04EF-47CD-4071-9BD3-9DFFD0B30434}" destId="{FFD2B007-C715-48C8-98CA-8D1AFF0A07AB}" srcOrd="0" destOrd="0" presId="urn:microsoft.com/office/officeart/2005/8/layout/radial2"/>
    <dgm:cxn modelId="{C551DEFD-829D-4AFC-A250-F30190A1164D}" type="presParOf" srcId="{FFD2B007-C715-48C8-98CA-8D1AFF0A07AB}" destId="{96850BDA-C285-43C9-B27D-594DE4BEAD0C}" srcOrd="0" destOrd="0" presId="urn:microsoft.com/office/officeart/2005/8/layout/radial2"/>
    <dgm:cxn modelId="{1F2705AE-6C25-414E-8BFF-D9AACFD21A32}" type="presParOf" srcId="{96850BDA-C285-43C9-B27D-594DE4BEAD0C}" destId="{F5D61021-CABA-465E-97E0-F96EBE148C96}" srcOrd="0" destOrd="0" presId="urn:microsoft.com/office/officeart/2005/8/layout/radial2"/>
    <dgm:cxn modelId="{DBD9828B-0407-468F-80D2-09C937AA3550}" type="presParOf" srcId="{96850BDA-C285-43C9-B27D-594DE4BEAD0C}" destId="{39173FBB-A50A-48DC-A161-DEA7ADBA8B0E}" srcOrd="1" destOrd="0" presId="urn:microsoft.com/office/officeart/2005/8/layout/radial2"/>
    <dgm:cxn modelId="{A7AF6574-DDE9-4898-BD92-8CB91C8E75CA}" type="presParOf" srcId="{FFD2B007-C715-48C8-98CA-8D1AFF0A07AB}" destId="{27D72458-FE4C-4D9E-BE0D-618FA9522262}" srcOrd="1" destOrd="0" presId="urn:microsoft.com/office/officeart/2005/8/layout/radial2"/>
    <dgm:cxn modelId="{5DA6F672-423B-47D3-AC45-320DFA843DA7}" type="presParOf" srcId="{FFD2B007-C715-48C8-98CA-8D1AFF0A07AB}" destId="{D9AA5A76-6B08-442F-9007-788678AC7990}" srcOrd="2" destOrd="0" presId="urn:microsoft.com/office/officeart/2005/8/layout/radial2"/>
    <dgm:cxn modelId="{FF4924A1-DB27-44B8-8D8F-9FE0E0D06913}" type="presParOf" srcId="{D9AA5A76-6B08-442F-9007-788678AC7990}" destId="{740D0C08-AD5B-4B54-81D4-833B6C1EAA98}" srcOrd="0" destOrd="0" presId="urn:microsoft.com/office/officeart/2005/8/layout/radial2"/>
    <dgm:cxn modelId="{737363C4-8396-4012-A172-65DCB78E88CC}" type="presParOf" srcId="{D9AA5A76-6B08-442F-9007-788678AC7990}" destId="{B9AB7CA2-18C2-48E2-8AE8-7A22A14428EC}" srcOrd="1" destOrd="0" presId="urn:microsoft.com/office/officeart/2005/8/layout/radial2"/>
    <dgm:cxn modelId="{E6F98FB8-5264-4929-9E9D-B124F1D21FFF}" type="presParOf" srcId="{FFD2B007-C715-48C8-98CA-8D1AFF0A07AB}" destId="{E4F785C8-061B-44F4-AB1A-5ADEE7418D41}" srcOrd="3" destOrd="0" presId="urn:microsoft.com/office/officeart/2005/8/layout/radial2"/>
    <dgm:cxn modelId="{B87D5285-FE9C-4CAC-82BE-48096E84B7DF}" type="presParOf" srcId="{FFD2B007-C715-48C8-98CA-8D1AFF0A07AB}" destId="{3A5FB3A8-0B88-4CFE-AA41-A0F519D5F8D0}" srcOrd="4" destOrd="0" presId="urn:microsoft.com/office/officeart/2005/8/layout/radial2"/>
    <dgm:cxn modelId="{F373B7EE-A4F3-4B8D-A6FA-3D6852024F6A}" type="presParOf" srcId="{3A5FB3A8-0B88-4CFE-AA41-A0F519D5F8D0}" destId="{DED2AE8F-000E-4D26-A7AB-207C130F400C}" srcOrd="0" destOrd="0" presId="urn:microsoft.com/office/officeart/2005/8/layout/radial2"/>
    <dgm:cxn modelId="{A002D3D0-D996-4A82-A95E-01644785BD58}" type="presParOf" srcId="{3A5FB3A8-0B88-4CFE-AA41-A0F519D5F8D0}" destId="{37528901-53C9-485E-BFE1-D151ECC26B2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023BC05-9581-4A40-BB08-5C86F6EEB482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EB8A07-C682-41D2-9C01-30450ACEB956}">
      <dgm:prSet phldrT="[Text]" custT="1"/>
      <dgm:spPr/>
      <dgm:t>
        <a:bodyPr/>
        <a:lstStyle/>
        <a:p>
          <a:r>
            <a:rPr lang="en-US" sz="2800" b="1" dirty="0" smtClean="0">
              <a:latin typeface="Century Gothic" pitchFamily="34" charset="0"/>
            </a:rPr>
            <a:t>The closeout of an award does not affect:</a:t>
          </a:r>
          <a:endParaRPr lang="en-US" sz="2800" dirty="0"/>
        </a:p>
      </dgm:t>
    </dgm:pt>
    <dgm:pt modelId="{0C8F491D-8615-4C32-8198-C31D8DA9F622}" type="parTrans" cxnId="{D1C04F34-F32A-4D6E-90FA-6476E3520ED5}">
      <dgm:prSet/>
      <dgm:spPr/>
      <dgm:t>
        <a:bodyPr/>
        <a:lstStyle/>
        <a:p>
          <a:endParaRPr lang="en-US"/>
        </a:p>
      </dgm:t>
    </dgm:pt>
    <dgm:pt modelId="{7A3A6D1F-A753-42A4-B43A-44F612CC1422}" type="sibTrans" cxnId="{D1C04F34-F32A-4D6E-90FA-6476E3520ED5}">
      <dgm:prSet/>
      <dgm:spPr/>
      <dgm:t>
        <a:bodyPr/>
        <a:lstStyle/>
        <a:p>
          <a:endParaRPr lang="en-US"/>
        </a:p>
      </dgm:t>
    </dgm:pt>
    <dgm:pt modelId="{F70B2D5F-CE51-4D52-A053-58B013500866}">
      <dgm:prSet phldrT="[Text]"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Sponsor’s right to disallow/recover costs from later audit</a:t>
          </a:r>
          <a:endParaRPr lang="en-US" dirty="0"/>
        </a:p>
      </dgm:t>
    </dgm:pt>
    <dgm:pt modelId="{789A43BB-08F9-4979-B2C1-4C3AF8098A76}" type="parTrans" cxnId="{FB33D3C3-0D3A-42D1-9FFE-4521F87F0F1F}">
      <dgm:prSet/>
      <dgm:spPr/>
      <dgm:t>
        <a:bodyPr/>
        <a:lstStyle/>
        <a:p>
          <a:endParaRPr lang="en-US"/>
        </a:p>
      </dgm:t>
    </dgm:pt>
    <dgm:pt modelId="{0D6A9EA4-B631-4F94-8D5F-2393569A6495}" type="sibTrans" cxnId="{FB33D3C3-0D3A-42D1-9FFE-4521F87F0F1F}">
      <dgm:prSet/>
      <dgm:spPr/>
      <dgm:t>
        <a:bodyPr/>
        <a:lstStyle/>
        <a:p>
          <a:endParaRPr lang="en-US"/>
        </a:p>
      </dgm:t>
    </dgm:pt>
    <dgm:pt modelId="{D8EBC2C4-CC4E-4300-9F33-790B94D9A6E5}">
      <dgm:prSet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Recipient’s obligation to return any funds due as a result of later refunds, corrections, etc.</a:t>
          </a:r>
        </a:p>
      </dgm:t>
    </dgm:pt>
    <dgm:pt modelId="{83D928DF-2D6F-4AC1-9CB8-9D1D37469071}" type="parTrans" cxnId="{85BB8245-11EE-4FEC-AAC4-85237E395CE9}">
      <dgm:prSet/>
      <dgm:spPr/>
      <dgm:t>
        <a:bodyPr/>
        <a:lstStyle/>
        <a:p>
          <a:endParaRPr lang="en-US"/>
        </a:p>
      </dgm:t>
    </dgm:pt>
    <dgm:pt modelId="{D7A065D1-618A-4D97-9F08-55E00A635958}" type="sibTrans" cxnId="{85BB8245-11EE-4FEC-AAC4-85237E395CE9}">
      <dgm:prSet/>
      <dgm:spPr/>
      <dgm:t>
        <a:bodyPr/>
        <a:lstStyle/>
        <a:p>
          <a:endParaRPr lang="en-US"/>
        </a:p>
      </dgm:t>
    </dgm:pt>
    <dgm:pt modelId="{17A67929-ECB1-403F-A268-8C34EE1AA177}">
      <dgm:prSet/>
      <dgm:spPr/>
      <dgm:t>
        <a:bodyPr/>
        <a:lstStyle/>
        <a:p>
          <a:r>
            <a:rPr lang="en-US" b="1" smtClean="0">
              <a:latin typeface="Century Gothic" pitchFamily="34" charset="0"/>
            </a:rPr>
            <a:t>Audit requirements</a:t>
          </a:r>
          <a:endParaRPr lang="en-US" b="1" dirty="0" smtClean="0">
            <a:latin typeface="Century Gothic" pitchFamily="34" charset="0"/>
          </a:endParaRPr>
        </a:p>
      </dgm:t>
    </dgm:pt>
    <dgm:pt modelId="{ECD1590B-8821-4729-BA67-2B46721DBBD1}" type="parTrans" cxnId="{BD7F74D7-DE6F-4DCA-A530-5096219F6506}">
      <dgm:prSet/>
      <dgm:spPr/>
      <dgm:t>
        <a:bodyPr/>
        <a:lstStyle/>
        <a:p>
          <a:endParaRPr lang="en-US"/>
        </a:p>
      </dgm:t>
    </dgm:pt>
    <dgm:pt modelId="{19D6640D-A3EC-4D90-AE59-E84643E193C2}" type="sibTrans" cxnId="{BD7F74D7-DE6F-4DCA-A530-5096219F6506}">
      <dgm:prSet/>
      <dgm:spPr/>
      <dgm:t>
        <a:bodyPr/>
        <a:lstStyle/>
        <a:p>
          <a:endParaRPr lang="en-US"/>
        </a:p>
      </dgm:t>
    </dgm:pt>
    <dgm:pt modelId="{4D2F2DB9-947C-40CD-8A1A-4742C9B08487}">
      <dgm:prSet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Property management requirements</a:t>
          </a:r>
        </a:p>
      </dgm:t>
    </dgm:pt>
    <dgm:pt modelId="{C265B155-E44E-41DE-8BAF-942261DB0CE0}" type="parTrans" cxnId="{1E8B7E55-3FF3-4195-8A4A-E7BF3DAA7CCD}">
      <dgm:prSet/>
      <dgm:spPr/>
      <dgm:t>
        <a:bodyPr/>
        <a:lstStyle/>
        <a:p>
          <a:endParaRPr lang="en-US"/>
        </a:p>
      </dgm:t>
    </dgm:pt>
    <dgm:pt modelId="{D35A9E58-EA8B-4BE3-960C-17B3ACEE8142}" type="sibTrans" cxnId="{1E8B7E55-3FF3-4195-8A4A-E7BF3DAA7CCD}">
      <dgm:prSet/>
      <dgm:spPr/>
      <dgm:t>
        <a:bodyPr/>
        <a:lstStyle/>
        <a:p>
          <a:endParaRPr lang="en-US"/>
        </a:p>
      </dgm:t>
    </dgm:pt>
    <dgm:pt modelId="{CA55B15E-6EA5-4CA4-92CD-A49A3BAC2DAE}">
      <dgm:prSet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Record Retention</a:t>
          </a:r>
        </a:p>
      </dgm:t>
    </dgm:pt>
    <dgm:pt modelId="{D48CFFE0-DF8F-4527-8536-82CDA4B061A9}" type="parTrans" cxnId="{6DAA04FE-6122-44B5-90BD-18E97853ADFC}">
      <dgm:prSet/>
      <dgm:spPr/>
      <dgm:t>
        <a:bodyPr/>
        <a:lstStyle/>
        <a:p>
          <a:endParaRPr lang="en-US"/>
        </a:p>
      </dgm:t>
    </dgm:pt>
    <dgm:pt modelId="{415B37EC-AA56-4F5B-A67A-38B26D9D457D}" type="sibTrans" cxnId="{6DAA04FE-6122-44B5-90BD-18E97853ADFC}">
      <dgm:prSet/>
      <dgm:spPr/>
      <dgm:t>
        <a:bodyPr/>
        <a:lstStyle/>
        <a:p>
          <a:endParaRPr lang="en-US"/>
        </a:p>
      </dgm:t>
    </dgm:pt>
    <dgm:pt modelId="{05AFEAD5-E84B-4342-913B-CE3920FFD758}" type="pres">
      <dgm:prSet presAssocID="{9023BC05-9581-4A40-BB08-5C86F6EEB4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91B720-3399-4E74-829C-F4C9F0EAB40E}" type="pres">
      <dgm:prSet presAssocID="{41EB8A07-C682-41D2-9C01-30450ACEB956}" presName="boxAndChildren" presStyleCnt="0"/>
      <dgm:spPr/>
    </dgm:pt>
    <dgm:pt modelId="{07CEEB33-ED9D-4273-8C51-66240EA58A84}" type="pres">
      <dgm:prSet presAssocID="{41EB8A07-C682-41D2-9C01-30450ACEB956}" presName="parentTextBox" presStyleLbl="node1" presStyleIdx="0" presStyleCnt="1"/>
      <dgm:spPr/>
      <dgm:t>
        <a:bodyPr/>
        <a:lstStyle/>
        <a:p>
          <a:endParaRPr lang="en-US"/>
        </a:p>
      </dgm:t>
    </dgm:pt>
    <dgm:pt modelId="{33CDDDB5-6BE7-4FFE-9226-B8B26002E8CF}" type="pres">
      <dgm:prSet presAssocID="{41EB8A07-C682-41D2-9C01-30450ACEB956}" presName="entireBox" presStyleLbl="node1" presStyleIdx="0" presStyleCnt="1"/>
      <dgm:spPr/>
      <dgm:t>
        <a:bodyPr/>
        <a:lstStyle/>
        <a:p>
          <a:endParaRPr lang="en-US"/>
        </a:p>
      </dgm:t>
    </dgm:pt>
    <dgm:pt modelId="{649EE863-32E5-474A-AD8A-CACAAEBAA4B2}" type="pres">
      <dgm:prSet presAssocID="{41EB8A07-C682-41D2-9C01-30450ACEB956}" presName="descendantBox" presStyleCnt="0"/>
      <dgm:spPr/>
    </dgm:pt>
    <dgm:pt modelId="{2D8284CD-2EAE-448E-A530-31FBECD86530}" type="pres">
      <dgm:prSet presAssocID="{F70B2D5F-CE51-4D52-A053-58B013500866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B7BFF-B250-49D2-94AD-66B73CC9F932}" type="pres">
      <dgm:prSet presAssocID="{D8EBC2C4-CC4E-4300-9F33-790B94D9A6E5}" presName="childTextBox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020D6F-BF01-4CE9-A710-C059A714053C}" type="pres">
      <dgm:prSet presAssocID="{17A67929-ECB1-403F-A268-8C34EE1AA177}" presName="childTextBox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664714-BC07-4FCD-B97B-12E140E4B82C}" type="pres">
      <dgm:prSet presAssocID="{4D2F2DB9-947C-40CD-8A1A-4742C9B08487}" presName="childTextBox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AD95B1-E2AD-437B-929D-470DE4E09283}" type="pres">
      <dgm:prSet presAssocID="{CA55B15E-6EA5-4CA4-92CD-A49A3BAC2DAE}" presName="childTextBox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AA39DB-05E1-4242-90D9-C87385F70593}" type="presOf" srcId="{D8EBC2C4-CC4E-4300-9F33-790B94D9A6E5}" destId="{029B7BFF-B250-49D2-94AD-66B73CC9F932}" srcOrd="0" destOrd="0" presId="urn:microsoft.com/office/officeart/2005/8/layout/process4"/>
    <dgm:cxn modelId="{5E35801D-69B4-4987-9240-BFC407A0F85A}" type="presOf" srcId="{4D2F2DB9-947C-40CD-8A1A-4742C9B08487}" destId="{88664714-BC07-4FCD-B97B-12E140E4B82C}" srcOrd="0" destOrd="0" presId="urn:microsoft.com/office/officeart/2005/8/layout/process4"/>
    <dgm:cxn modelId="{85BB8245-11EE-4FEC-AAC4-85237E395CE9}" srcId="{41EB8A07-C682-41D2-9C01-30450ACEB956}" destId="{D8EBC2C4-CC4E-4300-9F33-790B94D9A6E5}" srcOrd="1" destOrd="0" parTransId="{83D928DF-2D6F-4AC1-9CB8-9D1D37469071}" sibTransId="{D7A065D1-618A-4D97-9F08-55E00A635958}"/>
    <dgm:cxn modelId="{BD7F74D7-DE6F-4DCA-A530-5096219F6506}" srcId="{41EB8A07-C682-41D2-9C01-30450ACEB956}" destId="{17A67929-ECB1-403F-A268-8C34EE1AA177}" srcOrd="2" destOrd="0" parTransId="{ECD1590B-8821-4729-BA67-2B46721DBBD1}" sibTransId="{19D6640D-A3EC-4D90-AE59-E84643E193C2}"/>
    <dgm:cxn modelId="{6DAA04FE-6122-44B5-90BD-18E97853ADFC}" srcId="{41EB8A07-C682-41D2-9C01-30450ACEB956}" destId="{CA55B15E-6EA5-4CA4-92CD-A49A3BAC2DAE}" srcOrd="4" destOrd="0" parTransId="{D48CFFE0-DF8F-4527-8536-82CDA4B061A9}" sibTransId="{415B37EC-AA56-4F5B-A67A-38B26D9D457D}"/>
    <dgm:cxn modelId="{B4A0F940-0437-40BB-BC57-A897725AF7F3}" type="presOf" srcId="{17A67929-ECB1-403F-A268-8C34EE1AA177}" destId="{BE020D6F-BF01-4CE9-A710-C059A714053C}" srcOrd="0" destOrd="0" presId="urn:microsoft.com/office/officeart/2005/8/layout/process4"/>
    <dgm:cxn modelId="{45941337-6E19-4D0A-9B16-44E774B947D8}" type="presOf" srcId="{9023BC05-9581-4A40-BB08-5C86F6EEB482}" destId="{05AFEAD5-E84B-4342-913B-CE3920FFD758}" srcOrd="0" destOrd="0" presId="urn:microsoft.com/office/officeart/2005/8/layout/process4"/>
    <dgm:cxn modelId="{1F6C361C-573F-42C7-918C-BBDDE9A9515B}" type="presOf" srcId="{41EB8A07-C682-41D2-9C01-30450ACEB956}" destId="{33CDDDB5-6BE7-4FFE-9226-B8B26002E8CF}" srcOrd="1" destOrd="0" presId="urn:microsoft.com/office/officeart/2005/8/layout/process4"/>
    <dgm:cxn modelId="{1E8B7E55-3FF3-4195-8A4A-E7BF3DAA7CCD}" srcId="{41EB8A07-C682-41D2-9C01-30450ACEB956}" destId="{4D2F2DB9-947C-40CD-8A1A-4742C9B08487}" srcOrd="3" destOrd="0" parTransId="{C265B155-E44E-41DE-8BAF-942261DB0CE0}" sibTransId="{D35A9E58-EA8B-4BE3-960C-17B3ACEE8142}"/>
    <dgm:cxn modelId="{88FB530E-BCF4-4158-9CC1-9258B0023D60}" type="presOf" srcId="{F70B2D5F-CE51-4D52-A053-58B013500866}" destId="{2D8284CD-2EAE-448E-A530-31FBECD86530}" srcOrd="0" destOrd="0" presId="urn:microsoft.com/office/officeart/2005/8/layout/process4"/>
    <dgm:cxn modelId="{D1C04F34-F32A-4D6E-90FA-6476E3520ED5}" srcId="{9023BC05-9581-4A40-BB08-5C86F6EEB482}" destId="{41EB8A07-C682-41D2-9C01-30450ACEB956}" srcOrd="0" destOrd="0" parTransId="{0C8F491D-8615-4C32-8198-C31D8DA9F622}" sibTransId="{7A3A6D1F-A753-42A4-B43A-44F612CC1422}"/>
    <dgm:cxn modelId="{FB33D3C3-0D3A-42D1-9FFE-4521F87F0F1F}" srcId="{41EB8A07-C682-41D2-9C01-30450ACEB956}" destId="{F70B2D5F-CE51-4D52-A053-58B013500866}" srcOrd="0" destOrd="0" parTransId="{789A43BB-08F9-4979-B2C1-4C3AF8098A76}" sibTransId="{0D6A9EA4-B631-4F94-8D5F-2393569A6495}"/>
    <dgm:cxn modelId="{C7693C26-3FAC-4B50-B81D-E17EC44CA058}" type="presOf" srcId="{CA55B15E-6EA5-4CA4-92CD-A49A3BAC2DAE}" destId="{C0AD95B1-E2AD-437B-929D-470DE4E09283}" srcOrd="0" destOrd="0" presId="urn:microsoft.com/office/officeart/2005/8/layout/process4"/>
    <dgm:cxn modelId="{0E1FDED3-99CE-4D7D-8934-80DEC4AAD649}" type="presOf" srcId="{41EB8A07-C682-41D2-9C01-30450ACEB956}" destId="{07CEEB33-ED9D-4273-8C51-66240EA58A84}" srcOrd="0" destOrd="0" presId="urn:microsoft.com/office/officeart/2005/8/layout/process4"/>
    <dgm:cxn modelId="{40DC8F24-84E6-4543-8B79-FD5A14635A78}" type="presParOf" srcId="{05AFEAD5-E84B-4342-913B-CE3920FFD758}" destId="{AE91B720-3399-4E74-829C-F4C9F0EAB40E}" srcOrd="0" destOrd="0" presId="urn:microsoft.com/office/officeart/2005/8/layout/process4"/>
    <dgm:cxn modelId="{45FA35CB-6487-4552-9237-B3DCCDDCC7FA}" type="presParOf" srcId="{AE91B720-3399-4E74-829C-F4C9F0EAB40E}" destId="{07CEEB33-ED9D-4273-8C51-66240EA58A84}" srcOrd="0" destOrd="0" presId="urn:microsoft.com/office/officeart/2005/8/layout/process4"/>
    <dgm:cxn modelId="{B1DE838E-F6DF-445B-8E23-F1DEFB68CA0A}" type="presParOf" srcId="{AE91B720-3399-4E74-829C-F4C9F0EAB40E}" destId="{33CDDDB5-6BE7-4FFE-9226-B8B26002E8CF}" srcOrd="1" destOrd="0" presId="urn:microsoft.com/office/officeart/2005/8/layout/process4"/>
    <dgm:cxn modelId="{61FF9424-E20E-4135-8724-A4074649DC6C}" type="presParOf" srcId="{AE91B720-3399-4E74-829C-F4C9F0EAB40E}" destId="{649EE863-32E5-474A-AD8A-CACAAEBAA4B2}" srcOrd="2" destOrd="0" presId="urn:microsoft.com/office/officeart/2005/8/layout/process4"/>
    <dgm:cxn modelId="{4416738F-A1EF-477B-B26D-B3458F7C92C6}" type="presParOf" srcId="{649EE863-32E5-474A-AD8A-CACAAEBAA4B2}" destId="{2D8284CD-2EAE-448E-A530-31FBECD86530}" srcOrd="0" destOrd="0" presId="urn:microsoft.com/office/officeart/2005/8/layout/process4"/>
    <dgm:cxn modelId="{03E577C2-46F0-4EBD-961A-665DECA5330A}" type="presParOf" srcId="{649EE863-32E5-474A-AD8A-CACAAEBAA4B2}" destId="{029B7BFF-B250-49D2-94AD-66B73CC9F932}" srcOrd="1" destOrd="0" presId="urn:microsoft.com/office/officeart/2005/8/layout/process4"/>
    <dgm:cxn modelId="{0EFAD808-7ECF-4CAD-92BA-EB80970C7B12}" type="presParOf" srcId="{649EE863-32E5-474A-AD8A-CACAAEBAA4B2}" destId="{BE020D6F-BF01-4CE9-A710-C059A714053C}" srcOrd="2" destOrd="0" presId="urn:microsoft.com/office/officeart/2005/8/layout/process4"/>
    <dgm:cxn modelId="{C2CEB3D5-E004-4D31-92FD-432E8326B08D}" type="presParOf" srcId="{649EE863-32E5-474A-AD8A-CACAAEBAA4B2}" destId="{88664714-BC07-4FCD-B97B-12E140E4B82C}" srcOrd="3" destOrd="0" presId="urn:microsoft.com/office/officeart/2005/8/layout/process4"/>
    <dgm:cxn modelId="{C5B0B097-AF47-4A1F-B0B3-536BE7438739}" type="presParOf" srcId="{649EE863-32E5-474A-AD8A-CACAAEBAA4B2}" destId="{C0AD95B1-E2AD-437B-929D-470DE4E09283}" srcOrd="4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B33ACD-17CC-4EA8-A824-220BBF64AE73}" type="doc">
      <dgm:prSet loTypeId="urn:microsoft.com/office/officeart/2005/8/layout/hChevron3" loCatId="process" qsTypeId="urn:microsoft.com/office/officeart/2005/8/quickstyle/simple1" qsCatId="simple" csTypeId="urn:microsoft.com/office/officeart/2005/8/colors/colorful4" csCatId="colorful" phldr="1"/>
      <dgm:spPr/>
    </dgm:pt>
    <dgm:pt modelId="{2EC15430-EB91-4D4F-9242-4C21ADC0AF9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Proposal Development</a:t>
          </a:r>
          <a:endParaRPr lang="en-US" dirty="0">
            <a:solidFill>
              <a:schemeClr val="tx1"/>
            </a:solidFill>
          </a:endParaRPr>
        </a:p>
      </dgm:t>
    </dgm:pt>
    <dgm:pt modelId="{C9EBB097-3DEE-4B68-AADA-52BB89DF6D3C}" type="parTrans" cxnId="{425644B4-E9D4-4AE1-995F-595AFBE3FB6E}">
      <dgm:prSet/>
      <dgm:spPr/>
      <dgm:t>
        <a:bodyPr/>
        <a:lstStyle/>
        <a:p>
          <a:endParaRPr lang="en-US"/>
        </a:p>
      </dgm:t>
    </dgm:pt>
    <dgm:pt modelId="{5CCBC3FB-A71C-4560-9DEF-B6FACD12B745}" type="sibTrans" cxnId="{425644B4-E9D4-4AE1-995F-595AFBE3FB6E}">
      <dgm:prSet/>
      <dgm:spPr/>
      <dgm:t>
        <a:bodyPr/>
        <a:lstStyle/>
        <a:p>
          <a:endParaRPr lang="en-US"/>
        </a:p>
      </dgm:t>
    </dgm:pt>
    <dgm:pt modelId="{8CEF3588-3558-4BA0-B410-F042E2DE2E95}">
      <dgm:prSet phldrT="[Text]"/>
      <dgm:spPr>
        <a:solidFill>
          <a:srgbClr val="88AB8B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Budget Development</a:t>
          </a:r>
          <a:endParaRPr lang="en-US" dirty="0">
            <a:solidFill>
              <a:schemeClr val="tx1"/>
            </a:solidFill>
          </a:endParaRPr>
        </a:p>
      </dgm:t>
    </dgm:pt>
    <dgm:pt modelId="{164EFF26-33AA-4E98-9837-FBDC244E407B}" type="parTrans" cxnId="{639B0C45-5729-4A11-A456-1F2D31BFA458}">
      <dgm:prSet/>
      <dgm:spPr/>
      <dgm:t>
        <a:bodyPr/>
        <a:lstStyle/>
        <a:p>
          <a:endParaRPr lang="en-US"/>
        </a:p>
      </dgm:t>
    </dgm:pt>
    <dgm:pt modelId="{2936250A-3446-4F56-AE00-0DCAF5F8F6FA}" type="sibTrans" cxnId="{639B0C45-5729-4A11-A456-1F2D31BFA458}">
      <dgm:prSet/>
      <dgm:spPr/>
      <dgm:t>
        <a:bodyPr/>
        <a:lstStyle/>
        <a:p>
          <a:endParaRPr lang="en-US"/>
        </a:p>
      </dgm:t>
    </dgm:pt>
    <dgm:pt modelId="{97E0D6EA-4746-493A-8A18-45AD41CFCD18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Proposal Submission</a:t>
          </a:r>
          <a:endParaRPr lang="en-US" dirty="0">
            <a:solidFill>
              <a:schemeClr val="tx1"/>
            </a:solidFill>
          </a:endParaRPr>
        </a:p>
      </dgm:t>
    </dgm:pt>
    <dgm:pt modelId="{C9D762C8-FB1B-4331-B96C-7B2444FCFE7D}" type="parTrans" cxnId="{12BDB7FF-A0C7-4774-8C8A-51B97A6D206D}">
      <dgm:prSet/>
      <dgm:spPr/>
      <dgm:t>
        <a:bodyPr/>
        <a:lstStyle/>
        <a:p>
          <a:endParaRPr lang="en-US"/>
        </a:p>
      </dgm:t>
    </dgm:pt>
    <dgm:pt modelId="{B6DFC487-C4B6-468C-A9F2-541606066417}" type="sibTrans" cxnId="{12BDB7FF-A0C7-4774-8C8A-51B97A6D206D}">
      <dgm:prSet/>
      <dgm:spPr/>
      <dgm:t>
        <a:bodyPr/>
        <a:lstStyle/>
        <a:p>
          <a:endParaRPr lang="en-US"/>
        </a:p>
      </dgm:t>
    </dgm:pt>
    <dgm:pt modelId="{9A2C5E73-A33F-46D7-B128-9E0ED3608589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Compliance</a:t>
          </a:r>
          <a:endParaRPr lang="en-US" dirty="0">
            <a:solidFill>
              <a:schemeClr val="tx1"/>
            </a:solidFill>
          </a:endParaRPr>
        </a:p>
      </dgm:t>
    </dgm:pt>
    <dgm:pt modelId="{01F065A3-4C26-4506-A02C-A221C29101AB}" type="parTrans" cxnId="{77E0FA36-40FB-4E04-84FE-154749317C48}">
      <dgm:prSet/>
      <dgm:spPr/>
      <dgm:t>
        <a:bodyPr/>
        <a:lstStyle/>
        <a:p>
          <a:endParaRPr lang="en-US"/>
        </a:p>
      </dgm:t>
    </dgm:pt>
    <dgm:pt modelId="{E6B2FD3D-E09B-427B-81C2-4894498F79CD}" type="sibTrans" cxnId="{77E0FA36-40FB-4E04-84FE-154749317C48}">
      <dgm:prSet/>
      <dgm:spPr/>
      <dgm:t>
        <a:bodyPr/>
        <a:lstStyle/>
        <a:p>
          <a:endParaRPr lang="en-US"/>
        </a:p>
      </dgm:t>
    </dgm:pt>
    <dgm:pt modelId="{5638BEF9-E6B2-4F3A-BEE6-ACFC760C86FD}" type="pres">
      <dgm:prSet presAssocID="{98B33ACD-17CC-4EA8-A824-220BBF64AE73}" presName="Name0" presStyleCnt="0">
        <dgm:presLayoutVars>
          <dgm:dir/>
          <dgm:resizeHandles val="exact"/>
        </dgm:presLayoutVars>
      </dgm:prSet>
      <dgm:spPr/>
    </dgm:pt>
    <dgm:pt modelId="{1FE46246-9705-4E5A-9739-A38CAF1CA885}" type="pres">
      <dgm:prSet presAssocID="{2EC15430-EB91-4D4F-9242-4C21ADC0AF9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C20F7-0E3D-4F98-8704-5BA2CF915E6E}" type="pres">
      <dgm:prSet presAssocID="{5CCBC3FB-A71C-4560-9DEF-B6FACD12B745}" presName="parSpace" presStyleCnt="0"/>
      <dgm:spPr/>
    </dgm:pt>
    <dgm:pt modelId="{AB6150E8-C0D4-4869-8AF7-C6902B6DB9FD}" type="pres">
      <dgm:prSet presAssocID="{8CEF3588-3558-4BA0-B410-F042E2DE2E95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5B471E-ED16-47D7-90F4-E5093DE4546C}" type="pres">
      <dgm:prSet presAssocID="{2936250A-3446-4F56-AE00-0DCAF5F8F6FA}" presName="parSpace" presStyleCnt="0"/>
      <dgm:spPr/>
    </dgm:pt>
    <dgm:pt modelId="{AA35D4D1-F528-4777-9EC0-0E2767D576ED}" type="pres">
      <dgm:prSet presAssocID="{97E0D6EA-4746-493A-8A18-45AD41CFCD18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461916-F338-4B8B-A4A3-087DAA8991D9}" type="pres">
      <dgm:prSet presAssocID="{B6DFC487-C4B6-468C-A9F2-541606066417}" presName="parSpace" presStyleCnt="0"/>
      <dgm:spPr/>
    </dgm:pt>
    <dgm:pt modelId="{17F16A26-2369-47CC-8530-855E61EA58F3}" type="pres">
      <dgm:prSet presAssocID="{9A2C5E73-A33F-46D7-B128-9E0ED3608589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72D4EB-2BB7-4603-A8E5-A15216ADFC5A}" type="presOf" srcId="{98B33ACD-17CC-4EA8-A824-220BBF64AE73}" destId="{5638BEF9-E6B2-4F3A-BEE6-ACFC760C86FD}" srcOrd="0" destOrd="0" presId="urn:microsoft.com/office/officeart/2005/8/layout/hChevron3"/>
    <dgm:cxn modelId="{639B0C45-5729-4A11-A456-1F2D31BFA458}" srcId="{98B33ACD-17CC-4EA8-A824-220BBF64AE73}" destId="{8CEF3588-3558-4BA0-B410-F042E2DE2E95}" srcOrd="1" destOrd="0" parTransId="{164EFF26-33AA-4E98-9837-FBDC244E407B}" sibTransId="{2936250A-3446-4F56-AE00-0DCAF5F8F6FA}"/>
    <dgm:cxn modelId="{DF89B56A-3966-4BE6-B734-8C8A186B8F28}" type="presOf" srcId="{8CEF3588-3558-4BA0-B410-F042E2DE2E95}" destId="{AB6150E8-C0D4-4869-8AF7-C6902B6DB9FD}" srcOrd="0" destOrd="0" presId="urn:microsoft.com/office/officeart/2005/8/layout/hChevron3"/>
    <dgm:cxn modelId="{77E0FA36-40FB-4E04-84FE-154749317C48}" srcId="{98B33ACD-17CC-4EA8-A824-220BBF64AE73}" destId="{9A2C5E73-A33F-46D7-B128-9E0ED3608589}" srcOrd="3" destOrd="0" parTransId="{01F065A3-4C26-4506-A02C-A221C29101AB}" sibTransId="{E6B2FD3D-E09B-427B-81C2-4894498F79CD}"/>
    <dgm:cxn modelId="{E3E4F31E-618F-471E-9DD6-66C67A2CC932}" type="presOf" srcId="{9A2C5E73-A33F-46D7-B128-9E0ED3608589}" destId="{17F16A26-2369-47CC-8530-855E61EA58F3}" srcOrd="0" destOrd="0" presId="urn:microsoft.com/office/officeart/2005/8/layout/hChevron3"/>
    <dgm:cxn modelId="{E718DE9D-50D4-4B21-B224-747C53F38BA1}" type="presOf" srcId="{2EC15430-EB91-4D4F-9242-4C21ADC0AF96}" destId="{1FE46246-9705-4E5A-9739-A38CAF1CA885}" srcOrd="0" destOrd="0" presId="urn:microsoft.com/office/officeart/2005/8/layout/hChevron3"/>
    <dgm:cxn modelId="{12BDB7FF-A0C7-4774-8C8A-51B97A6D206D}" srcId="{98B33ACD-17CC-4EA8-A824-220BBF64AE73}" destId="{97E0D6EA-4746-493A-8A18-45AD41CFCD18}" srcOrd="2" destOrd="0" parTransId="{C9D762C8-FB1B-4331-B96C-7B2444FCFE7D}" sibTransId="{B6DFC487-C4B6-468C-A9F2-541606066417}"/>
    <dgm:cxn modelId="{425644B4-E9D4-4AE1-995F-595AFBE3FB6E}" srcId="{98B33ACD-17CC-4EA8-A824-220BBF64AE73}" destId="{2EC15430-EB91-4D4F-9242-4C21ADC0AF96}" srcOrd="0" destOrd="0" parTransId="{C9EBB097-3DEE-4B68-AADA-52BB89DF6D3C}" sibTransId="{5CCBC3FB-A71C-4560-9DEF-B6FACD12B745}"/>
    <dgm:cxn modelId="{F8572DD4-F1E1-48D7-9407-D3893F50C075}" type="presOf" srcId="{97E0D6EA-4746-493A-8A18-45AD41CFCD18}" destId="{AA35D4D1-F528-4777-9EC0-0E2767D576ED}" srcOrd="0" destOrd="0" presId="urn:microsoft.com/office/officeart/2005/8/layout/hChevron3"/>
    <dgm:cxn modelId="{AE80AE7F-D0C6-4041-9106-E0DACD412E71}" type="presParOf" srcId="{5638BEF9-E6B2-4F3A-BEE6-ACFC760C86FD}" destId="{1FE46246-9705-4E5A-9739-A38CAF1CA885}" srcOrd="0" destOrd="0" presId="urn:microsoft.com/office/officeart/2005/8/layout/hChevron3"/>
    <dgm:cxn modelId="{63620D5B-F2BE-4686-98F7-7C985352AC53}" type="presParOf" srcId="{5638BEF9-E6B2-4F3A-BEE6-ACFC760C86FD}" destId="{406C20F7-0E3D-4F98-8704-5BA2CF915E6E}" srcOrd="1" destOrd="0" presId="urn:microsoft.com/office/officeart/2005/8/layout/hChevron3"/>
    <dgm:cxn modelId="{F2EF6B8C-5EA4-45F0-8896-1FE6C68DA8B0}" type="presParOf" srcId="{5638BEF9-E6B2-4F3A-BEE6-ACFC760C86FD}" destId="{AB6150E8-C0D4-4869-8AF7-C6902B6DB9FD}" srcOrd="2" destOrd="0" presId="urn:microsoft.com/office/officeart/2005/8/layout/hChevron3"/>
    <dgm:cxn modelId="{A2C9B96B-7395-4F03-9EFF-6B3F52E0165B}" type="presParOf" srcId="{5638BEF9-E6B2-4F3A-BEE6-ACFC760C86FD}" destId="{765B471E-ED16-47D7-90F4-E5093DE4546C}" srcOrd="3" destOrd="0" presId="urn:microsoft.com/office/officeart/2005/8/layout/hChevron3"/>
    <dgm:cxn modelId="{1C0C55F3-D052-4D4C-9965-5F8DE43CDF2A}" type="presParOf" srcId="{5638BEF9-E6B2-4F3A-BEE6-ACFC760C86FD}" destId="{AA35D4D1-F528-4777-9EC0-0E2767D576ED}" srcOrd="4" destOrd="0" presId="urn:microsoft.com/office/officeart/2005/8/layout/hChevron3"/>
    <dgm:cxn modelId="{2FBD94C3-1880-4C23-9E01-B2749FC75AA6}" type="presParOf" srcId="{5638BEF9-E6B2-4F3A-BEE6-ACFC760C86FD}" destId="{BE461916-F338-4B8B-A4A3-087DAA8991D9}" srcOrd="5" destOrd="0" presId="urn:microsoft.com/office/officeart/2005/8/layout/hChevron3"/>
    <dgm:cxn modelId="{651B941A-72FF-471C-BE58-0044C5694633}" type="presParOf" srcId="{5638BEF9-E6B2-4F3A-BEE6-ACFC760C86FD}" destId="{17F16A26-2369-47CC-8530-855E61EA58F3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B33ACD-17CC-4EA8-A824-220BBF64AE73}" type="doc">
      <dgm:prSet loTypeId="urn:microsoft.com/office/officeart/2005/8/layout/hChevron3" loCatId="process" qsTypeId="urn:microsoft.com/office/officeart/2005/8/quickstyle/simple1" qsCatId="simple" csTypeId="urn:microsoft.com/office/officeart/2005/8/colors/colorful4" csCatId="colorful" phldr="1"/>
      <dgm:spPr/>
    </dgm:pt>
    <dgm:pt modelId="{2EC15430-EB91-4D4F-9242-4C21ADC0AF9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Proposal Development</a:t>
          </a:r>
          <a:endParaRPr lang="en-US" dirty="0">
            <a:solidFill>
              <a:schemeClr val="tx1"/>
            </a:solidFill>
          </a:endParaRPr>
        </a:p>
      </dgm:t>
    </dgm:pt>
    <dgm:pt modelId="{C9EBB097-3DEE-4B68-AADA-52BB89DF6D3C}" type="parTrans" cxnId="{425644B4-E9D4-4AE1-995F-595AFBE3FB6E}">
      <dgm:prSet/>
      <dgm:spPr/>
      <dgm:t>
        <a:bodyPr/>
        <a:lstStyle/>
        <a:p>
          <a:endParaRPr lang="en-US"/>
        </a:p>
      </dgm:t>
    </dgm:pt>
    <dgm:pt modelId="{5CCBC3FB-A71C-4560-9DEF-B6FACD12B745}" type="sibTrans" cxnId="{425644B4-E9D4-4AE1-995F-595AFBE3FB6E}">
      <dgm:prSet/>
      <dgm:spPr/>
      <dgm:t>
        <a:bodyPr/>
        <a:lstStyle/>
        <a:p>
          <a:endParaRPr lang="en-US"/>
        </a:p>
      </dgm:t>
    </dgm:pt>
    <dgm:pt modelId="{8CEF3588-3558-4BA0-B410-F042E2DE2E95}">
      <dgm:prSet phldrT="[Text]"/>
      <dgm:spPr>
        <a:solidFill>
          <a:srgbClr val="88AB8B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Budget Development</a:t>
          </a:r>
          <a:endParaRPr lang="en-US" dirty="0">
            <a:solidFill>
              <a:schemeClr val="tx1"/>
            </a:solidFill>
          </a:endParaRPr>
        </a:p>
      </dgm:t>
    </dgm:pt>
    <dgm:pt modelId="{164EFF26-33AA-4E98-9837-FBDC244E407B}" type="parTrans" cxnId="{639B0C45-5729-4A11-A456-1F2D31BFA458}">
      <dgm:prSet/>
      <dgm:spPr/>
      <dgm:t>
        <a:bodyPr/>
        <a:lstStyle/>
        <a:p>
          <a:endParaRPr lang="en-US"/>
        </a:p>
      </dgm:t>
    </dgm:pt>
    <dgm:pt modelId="{2936250A-3446-4F56-AE00-0DCAF5F8F6FA}" type="sibTrans" cxnId="{639B0C45-5729-4A11-A456-1F2D31BFA458}">
      <dgm:prSet/>
      <dgm:spPr/>
      <dgm:t>
        <a:bodyPr/>
        <a:lstStyle/>
        <a:p>
          <a:endParaRPr lang="en-US"/>
        </a:p>
      </dgm:t>
    </dgm:pt>
    <dgm:pt modelId="{97E0D6EA-4746-493A-8A18-45AD41CFCD18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Proposal Submission</a:t>
          </a:r>
          <a:endParaRPr lang="en-US" dirty="0">
            <a:solidFill>
              <a:schemeClr val="tx1"/>
            </a:solidFill>
          </a:endParaRPr>
        </a:p>
      </dgm:t>
    </dgm:pt>
    <dgm:pt modelId="{C9D762C8-FB1B-4331-B96C-7B2444FCFE7D}" type="parTrans" cxnId="{12BDB7FF-A0C7-4774-8C8A-51B97A6D206D}">
      <dgm:prSet/>
      <dgm:spPr/>
      <dgm:t>
        <a:bodyPr/>
        <a:lstStyle/>
        <a:p>
          <a:endParaRPr lang="en-US"/>
        </a:p>
      </dgm:t>
    </dgm:pt>
    <dgm:pt modelId="{B6DFC487-C4B6-468C-A9F2-541606066417}" type="sibTrans" cxnId="{12BDB7FF-A0C7-4774-8C8A-51B97A6D206D}">
      <dgm:prSet/>
      <dgm:spPr/>
      <dgm:t>
        <a:bodyPr/>
        <a:lstStyle/>
        <a:p>
          <a:endParaRPr lang="en-US"/>
        </a:p>
      </dgm:t>
    </dgm:pt>
    <dgm:pt modelId="{9A2C5E73-A33F-46D7-B128-9E0ED3608589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Compliance</a:t>
          </a:r>
          <a:endParaRPr lang="en-US" dirty="0">
            <a:solidFill>
              <a:schemeClr val="tx1"/>
            </a:solidFill>
          </a:endParaRPr>
        </a:p>
      </dgm:t>
    </dgm:pt>
    <dgm:pt modelId="{01F065A3-4C26-4506-A02C-A221C29101AB}" type="parTrans" cxnId="{77E0FA36-40FB-4E04-84FE-154749317C48}">
      <dgm:prSet/>
      <dgm:spPr/>
      <dgm:t>
        <a:bodyPr/>
        <a:lstStyle/>
        <a:p>
          <a:endParaRPr lang="en-US"/>
        </a:p>
      </dgm:t>
    </dgm:pt>
    <dgm:pt modelId="{E6B2FD3D-E09B-427B-81C2-4894498F79CD}" type="sibTrans" cxnId="{77E0FA36-40FB-4E04-84FE-154749317C48}">
      <dgm:prSet/>
      <dgm:spPr/>
      <dgm:t>
        <a:bodyPr/>
        <a:lstStyle/>
        <a:p>
          <a:endParaRPr lang="en-US"/>
        </a:p>
      </dgm:t>
    </dgm:pt>
    <dgm:pt modelId="{5638BEF9-E6B2-4F3A-BEE6-ACFC760C86FD}" type="pres">
      <dgm:prSet presAssocID="{98B33ACD-17CC-4EA8-A824-220BBF64AE73}" presName="Name0" presStyleCnt="0">
        <dgm:presLayoutVars>
          <dgm:dir/>
          <dgm:resizeHandles val="exact"/>
        </dgm:presLayoutVars>
      </dgm:prSet>
      <dgm:spPr/>
    </dgm:pt>
    <dgm:pt modelId="{1FE46246-9705-4E5A-9739-A38CAF1CA885}" type="pres">
      <dgm:prSet presAssocID="{2EC15430-EB91-4D4F-9242-4C21ADC0AF9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C20F7-0E3D-4F98-8704-5BA2CF915E6E}" type="pres">
      <dgm:prSet presAssocID="{5CCBC3FB-A71C-4560-9DEF-B6FACD12B745}" presName="parSpace" presStyleCnt="0"/>
      <dgm:spPr/>
    </dgm:pt>
    <dgm:pt modelId="{AB6150E8-C0D4-4869-8AF7-C6902B6DB9FD}" type="pres">
      <dgm:prSet presAssocID="{8CEF3588-3558-4BA0-B410-F042E2DE2E95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5B471E-ED16-47D7-90F4-E5093DE4546C}" type="pres">
      <dgm:prSet presAssocID="{2936250A-3446-4F56-AE00-0DCAF5F8F6FA}" presName="parSpace" presStyleCnt="0"/>
      <dgm:spPr/>
    </dgm:pt>
    <dgm:pt modelId="{AA35D4D1-F528-4777-9EC0-0E2767D576ED}" type="pres">
      <dgm:prSet presAssocID="{97E0D6EA-4746-493A-8A18-45AD41CFCD18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461916-F338-4B8B-A4A3-087DAA8991D9}" type="pres">
      <dgm:prSet presAssocID="{B6DFC487-C4B6-468C-A9F2-541606066417}" presName="parSpace" presStyleCnt="0"/>
      <dgm:spPr/>
    </dgm:pt>
    <dgm:pt modelId="{17F16A26-2369-47CC-8530-855E61EA58F3}" type="pres">
      <dgm:prSet presAssocID="{9A2C5E73-A33F-46D7-B128-9E0ED3608589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326986-0BDD-4854-8D5F-E3D52F56B953}" type="presOf" srcId="{9A2C5E73-A33F-46D7-B128-9E0ED3608589}" destId="{17F16A26-2369-47CC-8530-855E61EA58F3}" srcOrd="0" destOrd="0" presId="urn:microsoft.com/office/officeart/2005/8/layout/hChevron3"/>
    <dgm:cxn modelId="{E4092AD5-8B85-4C7A-8892-2F550474F842}" type="presOf" srcId="{97E0D6EA-4746-493A-8A18-45AD41CFCD18}" destId="{AA35D4D1-F528-4777-9EC0-0E2767D576ED}" srcOrd="0" destOrd="0" presId="urn:microsoft.com/office/officeart/2005/8/layout/hChevron3"/>
    <dgm:cxn modelId="{425644B4-E9D4-4AE1-995F-595AFBE3FB6E}" srcId="{98B33ACD-17CC-4EA8-A824-220BBF64AE73}" destId="{2EC15430-EB91-4D4F-9242-4C21ADC0AF96}" srcOrd="0" destOrd="0" parTransId="{C9EBB097-3DEE-4B68-AADA-52BB89DF6D3C}" sibTransId="{5CCBC3FB-A71C-4560-9DEF-B6FACD12B745}"/>
    <dgm:cxn modelId="{639B0C45-5729-4A11-A456-1F2D31BFA458}" srcId="{98B33ACD-17CC-4EA8-A824-220BBF64AE73}" destId="{8CEF3588-3558-4BA0-B410-F042E2DE2E95}" srcOrd="1" destOrd="0" parTransId="{164EFF26-33AA-4E98-9837-FBDC244E407B}" sibTransId="{2936250A-3446-4F56-AE00-0DCAF5F8F6FA}"/>
    <dgm:cxn modelId="{12BDB7FF-A0C7-4774-8C8A-51B97A6D206D}" srcId="{98B33ACD-17CC-4EA8-A824-220BBF64AE73}" destId="{97E0D6EA-4746-493A-8A18-45AD41CFCD18}" srcOrd="2" destOrd="0" parTransId="{C9D762C8-FB1B-4331-B96C-7B2444FCFE7D}" sibTransId="{B6DFC487-C4B6-468C-A9F2-541606066417}"/>
    <dgm:cxn modelId="{712CDAB9-2E91-4E5E-BA81-1569A4BB0FF6}" type="presOf" srcId="{8CEF3588-3558-4BA0-B410-F042E2DE2E95}" destId="{AB6150E8-C0D4-4869-8AF7-C6902B6DB9FD}" srcOrd="0" destOrd="0" presId="urn:microsoft.com/office/officeart/2005/8/layout/hChevron3"/>
    <dgm:cxn modelId="{B92C1D23-8C34-4CD5-87D3-6ED9A7B110C1}" type="presOf" srcId="{2EC15430-EB91-4D4F-9242-4C21ADC0AF96}" destId="{1FE46246-9705-4E5A-9739-A38CAF1CA885}" srcOrd="0" destOrd="0" presId="urn:microsoft.com/office/officeart/2005/8/layout/hChevron3"/>
    <dgm:cxn modelId="{898EEF3E-F5E2-4C50-A744-42EABFF30A3C}" type="presOf" srcId="{98B33ACD-17CC-4EA8-A824-220BBF64AE73}" destId="{5638BEF9-E6B2-4F3A-BEE6-ACFC760C86FD}" srcOrd="0" destOrd="0" presId="urn:microsoft.com/office/officeart/2005/8/layout/hChevron3"/>
    <dgm:cxn modelId="{77E0FA36-40FB-4E04-84FE-154749317C48}" srcId="{98B33ACD-17CC-4EA8-A824-220BBF64AE73}" destId="{9A2C5E73-A33F-46D7-B128-9E0ED3608589}" srcOrd="3" destOrd="0" parTransId="{01F065A3-4C26-4506-A02C-A221C29101AB}" sibTransId="{E6B2FD3D-E09B-427B-81C2-4894498F79CD}"/>
    <dgm:cxn modelId="{E43A6BEA-0F62-4249-ADCC-087DB7B1D7C8}" type="presParOf" srcId="{5638BEF9-E6B2-4F3A-BEE6-ACFC760C86FD}" destId="{1FE46246-9705-4E5A-9739-A38CAF1CA885}" srcOrd="0" destOrd="0" presId="urn:microsoft.com/office/officeart/2005/8/layout/hChevron3"/>
    <dgm:cxn modelId="{53CEC7F9-C9A4-4242-880E-793EA648AA93}" type="presParOf" srcId="{5638BEF9-E6B2-4F3A-BEE6-ACFC760C86FD}" destId="{406C20F7-0E3D-4F98-8704-5BA2CF915E6E}" srcOrd="1" destOrd="0" presId="urn:microsoft.com/office/officeart/2005/8/layout/hChevron3"/>
    <dgm:cxn modelId="{484CBCF6-1331-4048-B347-7011E3E6D2E8}" type="presParOf" srcId="{5638BEF9-E6B2-4F3A-BEE6-ACFC760C86FD}" destId="{AB6150E8-C0D4-4869-8AF7-C6902B6DB9FD}" srcOrd="2" destOrd="0" presId="urn:microsoft.com/office/officeart/2005/8/layout/hChevron3"/>
    <dgm:cxn modelId="{16EF9FBF-7F10-4980-8DB9-897440E0B423}" type="presParOf" srcId="{5638BEF9-E6B2-4F3A-BEE6-ACFC760C86FD}" destId="{765B471E-ED16-47D7-90F4-E5093DE4546C}" srcOrd="3" destOrd="0" presId="urn:microsoft.com/office/officeart/2005/8/layout/hChevron3"/>
    <dgm:cxn modelId="{041F3A66-91FD-450F-ADB3-1BE2E6C3DB77}" type="presParOf" srcId="{5638BEF9-E6B2-4F3A-BEE6-ACFC760C86FD}" destId="{AA35D4D1-F528-4777-9EC0-0E2767D576ED}" srcOrd="4" destOrd="0" presId="urn:microsoft.com/office/officeart/2005/8/layout/hChevron3"/>
    <dgm:cxn modelId="{6BB16777-FF41-49FF-9D87-86A27102127F}" type="presParOf" srcId="{5638BEF9-E6B2-4F3A-BEE6-ACFC760C86FD}" destId="{BE461916-F338-4B8B-A4A3-087DAA8991D9}" srcOrd="5" destOrd="0" presId="urn:microsoft.com/office/officeart/2005/8/layout/hChevron3"/>
    <dgm:cxn modelId="{BF06D3DB-9ABC-4690-A0D4-2D9C92F001B5}" type="presParOf" srcId="{5638BEF9-E6B2-4F3A-BEE6-ACFC760C86FD}" destId="{17F16A26-2369-47CC-8530-855E61EA58F3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B8538D-F315-46B0-9E56-516040579103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B75784-9476-4E39-ADF9-C48CAC57AC67}">
      <dgm:prSet phldrT="[Text]"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Technical Reports and Deliverables</a:t>
          </a:r>
          <a:endParaRPr lang="en-US" dirty="0"/>
        </a:p>
      </dgm:t>
    </dgm:pt>
    <dgm:pt modelId="{DA40D53C-11EB-408D-BFD5-658BAE13EBA3}" type="parTrans" cxnId="{DA4404F8-E8A9-421C-83BB-14989927F058}">
      <dgm:prSet/>
      <dgm:spPr/>
      <dgm:t>
        <a:bodyPr/>
        <a:lstStyle/>
        <a:p>
          <a:endParaRPr lang="en-US"/>
        </a:p>
      </dgm:t>
    </dgm:pt>
    <dgm:pt modelId="{D7DDCFDE-10D2-495F-9A76-F4BE5497ADBF}" type="sibTrans" cxnId="{DA4404F8-E8A9-421C-83BB-14989927F058}">
      <dgm:prSet/>
      <dgm:spPr/>
      <dgm:t>
        <a:bodyPr/>
        <a:lstStyle/>
        <a:p>
          <a:endParaRPr lang="en-US"/>
        </a:p>
      </dgm:t>
    </dgm:pt>
    <dgm:pt modelId="{26005A44-9322-48A9-AAE4-03CD87F77F31}">
      <dgm:prSet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Expenditure and Revenue</a:t>
          </a:r>
          <a:endParaRPr lang="en-US" b="1" dirty="0">
            <a:latin typeface="Century Gothic" pitchFamily="34" charset="0"/>
          </a:endParaRPr>
        </a:p>
      </dgm:t>
    </dgm:pt>
    <dgm:pt modelId="{5B0D818A-3451-461C-9B90-022C9ECC6F1A}" type="parTrans" cxnId="{7988DCD1-EA79-48EB-972B-2FED72B16405}">
      <dgm:prSet/>
      <dgm:spPr/>
      <dgm:t>
        <a:bodyPr/>
        <a:lstStyle/>
        <a:p>
          <a:endParaRPr lang="en-US"/>
        </a:p>
      </dgm:t>
    </dgm:pt>
    <dgm:pt modelId="{01717E18-649F-440E-8B8C-51C13E84C1BE}" type="sibTrans" cxnId="{7988DCD1-EA79-48EB-972B-2FED72B16405}">
      <dgm:prSet/>
      <dgm:spPr/>
      <dgm:t>
        <a:bodyPr/>
        <a:lstStyle/>
        <a:p>
          <a:endParaRPr lang="en-US"/>
        </a:p>
      </dgm:t>
    </dgm:pt>
    <dgm:pt modelId="{6C255762-00AB-4953-886B-B301DEA06524}">
      <dgm:prSet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Invoicing</a:t>
          </a:r>
        </a:p>
      </dgm:t>
    </dgm:pt>
    <dgm:pt modelId="{A8F274E6-6F47-42EA-9A0D-362BB0AB95A7}" type="parTrans" cxnId="{09956D70-D242-4EB7-A393-1FB3F8A536B7}">
      <dgm:prSet/>
      <dgm:spPr/>
      <dgm:t>
        <a:bodyPr/>
        <a:lstStyle/>
        <a:p>
          <a:endParaRPr lang="en-US"/>
        </a:p>
      </dgm:t>
    </dgm:pt>
    <dgm:pt modelId="{02034FEF-A62B-4A1D-9C78-FA05FC0F4B2A}" type="sibTrans" cxnId="{09956D70-D242-4EB7-A393-1FB3F8A536B7}">
      <dgm:prSet/>
      <dgm:spPr/>
      <dgm:t>
        <a:bodyPr/>
        <a:lstStyle/>
        <a:p>
          <a:endParaRPr lang="en-US"/>
        </a:p>
      </dgm:t>
    </dgm:pt>
    <dgm:pt modelId="{1DD21836-E6B3-45E7-836F-AE6D264CF6C9}">
      <dgm:prSet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Equipment Vesting</a:t>
          </a:r>
        </a:p>
      </dgm:t>
    </dgm:pt>
    <dgm:pt modelId="{875C6A2B-DDFA-491F-9565-118E9FE6A4CE}" type="parTrans" cxnId="{3EE3360D-5155-4C1D-A682-65AD3DFC33C7}">
      <dgm:prSet/>
      <dgm:spPr/>
      <dgm:t>
        <a:bodyPr/>
        <a:lstStyle/>
        <a:p>
          <a:endParaRPr lang="en-US"/>
        </a:p>
      </dgm:t>
    </dgm:pt>
    <dgm:pt modelId="{73417845-0EB5-4161-8933-D66E696285EC}" type="sibTrans" cxnId="{3EE3360D-5155-4C1D-A682-65AD3DFC33C7}">
      <dgm:prSet/>
      <dgm:spPr/>
      <dgm:t>
        <a:bodyPr/>
        <a:lstStyle/>
        <a:p>
          <a:endParaRPr lang="en-US"/>
        </a:p>
      </dgm:t>
    </dgm:pt>
    <dgm:pt modelId="{97A503D1-2E43-4B4A-9AD2-9F98ADC9B483}">
      <dgm:prSet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Plans for Personnel</a:t>
          </a:r>
          <a:endParaRPr lang="en-US" b="1" dirty="0">
            <a:latin typeface="Century Gothic" pitchFamily="34" charset="0"/>
          </a:endParaRPr>
        </a:p>
      </dgm:t>
    </dgm:pt>
    <dgm:pt modelId="{EF863A87-0A9E-4320-ABA4-6EE7074BF375}" type="parTrans" cxnId="{9D48FD74-8F67-4C6E-A64C-B5B8EAAD46F9}">
      <dgm:prSet/>
      <dgm:spPr/>
      <dgm:t>
        <a:bodyPr/>
        <a:lstStyle/>
        <a:p>
          <a:endParaRPr lang="en-US"/>
        </a:p>
      </dgm:t>
    </dgm:pt>
    <dgm:pt modelId="{3CAAD4FB-A9ED-4715-84F3-96C0C9DC2E8B}" type="sibTrans" cxnId="{9D48FD74-8F67-4C6E-A64C-B5B8EAAD46F9}">
      <dgm:prSet/>
      <dgm:spPr/>
      <dgm:t>
        <a:bodyPr/>
        <a:lstStyle/>
        <a:p>
          <a:endParaRPr lang="en-US"/>
        </a:p>
      </dgm:t>
    </dgm:pt>
    <dgm:pt modelId="{E590508F-F04C-4CF1-ACBA-532519F0EFDC}">
      <dgm:prSet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To Extend or Not to Extend…</a:t>
          </a:r>
        </a:p>
      </dgm:t>
    </dgm:pt>
    <dgm:pt modelId="{015828B2-1063-41F8-A52E-DA3FAD7A4051}" type="parTrans" cxnId="{9553A2B0-F71F-4781-BA43-5CDEC0FDADFA}">
      <dgm:prSet/>
      <dgm:spPr/>
      <dgm:t>
        <a:bodyPr/>
        <a:lstStyle/>
        <a:p>
          <a:endParaRPr lang="en-US"/>
        </a:p>
      </dgm:t>
    </dgm:pt>
    <dgm:pt modelId="{CD712D31-DB08-4C54-9623-54B31B2871F4}" type="sibTrans" cxnId="{9553A2B0-F71F-4781-BA43-5CDEC0FDADFA}">
      <dgm:prSet/>
      <dgm:spPr/>
      <dgm:t>
        <a:bodyPr/>
        <a:lstStyle/>
        <a:p>
          <a:endParaRPr lang="en-US"/>
        </a:p>
      </dgm:t>
    </dgm:pt>
    <dgm:pt modelId="{7D761B2B-B281-4663-B78D-F7964693B823}">
      <dgm:prSet phldrT="[Text]"/>
      <dgm:spPr/>
      <dgm:t>
        <a:bodyPr/>
        <a:lstStyle/>
        <a:p>
          <a:endParaRPr lang="en-US" dirty="0"/>
        </a:p>
      </dgm:t>
    </dgm:pt>
    <dgm:pt modelId="{A7FEDB34-E103-4699-9DF3-FD1075A53BAC}" type="parTrans" cxnId="{4C1E67A9-AF73-400C-963D-DB0242985210}">
      <dgm:prSet/>
      <dgm:spPr/>
      <dgm:t>
        <a:bodyPr/>
        <a:lstStyle/>
        <a:p>
          <a:endParaRPr lang="en-US"/>
        </a:p>
      </dgm:t>
    </dgm:pt>
    <dgm:pt modelId="{630EDD3A-B35B-4332-8764-DA16564E9D74}" type="sibTrans" cxnId="{4C1E67A9-AF73-400C-963D-DB0242985210}">
      <dgm:prSet/>
      <dgm:spPr/>
      <dgm:t>
        <a:bodyPr/>
        <a:lstStyle/>
        <a:p>
          <a:endParaRPr lang="en-US"/>
        </a:p>
      </dgm:t>
    </dgm:pt>
    <dgm:pt modelId="{652259AD-DC30-4BA9-A2F3-E5BE5132BD59}">
      <dgm:prSet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Other Recurring Charges</a:t>
          </a:r>
          <a:endParaRPr lang="en-US" b="1" dirty="0">
            <a:latin typeface="Century Gothic" pitchFamily="34" charset="0"/>
          </a:endParaRPr>
        </a:p>
      </dgm:t>
    </dgm:pt>
    <dgm:pt modelId="{802D83D7-01C3-409E-8B9A-83E0262DB39F}" type="parTrans" cxnId="{01E36FBE-6086-4916-A217-88998A7B687F}">
      <dgm:prSet/>
      <dgm:spPr/>
      <dgm:t>
        <a:bodyPr/>
        <a:lstStyle/>
        <a:p>
          <a:endParaRPr lang="en-US"/>
        </a:p>
      </dgm:t>
    </dgm:pt>
    <dgm:pt modelId="{572F581A-DB75-4C20-94E1-DD4C005EB024}" type="sibTrans" cxnId="{01E36FBE-6086-4916-A217-88998A7B687F}">
      <dgm:prSet/>
      <dgm:spPr/>
      <dgm:t>
        <a:bodyPr/>
        <a:lstStyle/>
        <a:p>
          <a:endParaRPr lang="en-US"/>
        </a:p>
      </dgm:t>
    </dgm:pt>
    <dgm:pt modelId="{A2EEFFB8-65A4-4C4C-8AC6-DCC15C84675C}" type="pres">
      <dgm:prSet presAssocID="{77B8538D-F315-46B0-9E56-51604057910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2D3645E-4AE7-4A81-A50E-83BF2B8F3A65}" type="pres">
      <dgm:prSet presAssocID="{7D761B2B-B281-4663-B78D-F7964693B823}" presName="thickLine" presStyleLbl="alignNode1" presStyleIdx="0" presStyleCnt="1" custLinFactNeighborY="-2805"/>
      <dgm:spPr/>
    </dgm:pt>
    <dgm:pt modelId="{D732C1F2-E6FF-4C7A-AE7D-79116A6473D1}" type="pres">
      <dgm:prSet presAssocID="{7D761B2B-B281-4663-B78D-F7964693B823}" presName="horz1" presStyleCnt="0"/>
      <dgm:spPr/>
    </dgm:pt>
    <dgm:pt modelId="{D1E8BD6C-6116-499A-A1AC-F16C19289043}" type="pres">
      <dgm:prSet presAssocID="{7D761B2B-B281-4663-B78D-F7964693B823}" presName="tx1" presStyleLbl="revTx" presStyleIdx="0" presStyleCnt="8"/>
      <dgm:spPr/>
      <dgm:t>
        <a:bodyPr/>
        <a:lstStyle/>
        <a:p>
          <a:endParaRPr lang="en-US"/>
        </a:p>
      </dgm:t>
    </dgm:pt>
    <dgm:pt modelId="{FB867ED8-196C-42D2-8484-CD835D7CFD79}" type="pres">
      <dgm:prSet presAssocID="{7D761B2B-B281-4663-B78D-F7964693B823}" presName="vert1" presStyleCnt="0"/>
      <dgm:spPr/>
    </dgm:pt>
    <dgm:pt modelId="{D477177E-EEF3-4E1A-9193-300758AF9E0D}" type="pres">
      <dgm:prSet presAssocID="{F7B75784-9476-4E39-ADF9-C48CAC57AC67}" presName="vertSpace2a" presStyleCnt="0"/>
      <dgm:spPr/>
    </dgm:pt>
    <dgm:pt modelId="{605EC1F3-2445-4D27-AFB4-A89B43503116}" type="pres">
      <dgm:prSet presAssocID="{F7B75784-9476-4E39-ADF9-C48CAC57AC67}" presName="horz2" presStyleCnt="0"/>
      <dgm:spPr/>
    </dgm:pt>
    <dgm:pt modelId="{ABDA982A-23D0-4F08-BC89-04840BD2F74D}" type="pres">
      <dgm:prSet presAssocID="{F7B75784-9476-4E39-ADF9-C48CAC57AC67}" presName="horzSpace2" presStyleCnt="0"/>
      <dgm:spPr/>
    </dgm:pt>
    <dgm:pt modelId="{0B706F98-D2B5-4D60-BBDA-C8378D006E10}" type="pres">
      <dgm:prSet presAssocID="{F7B75784-9476-4E39-ADF9-C48CAC57AC67}" presName="tx2" presStyleLbl="revTx" presStyleIdx="1" presStyleCnt="8"/>
      <dgm:spPr/>
      <dgm:t>
        <a:bodyPr/>
        <a:lstStyle/>
        <a:p>
          <a:endParaRPr lang="en-US"/>
        </a:p>
      </dgm:t>
    </dgm:pt>
    <dgm:pt modelId="{51BF0257-822D-4EBC-9284-3E3584661D6D}" type="pres">
      <dgm:prSet presAssocID="{F7B75784-9476-4E39-ADF9-C48CAC57AC67}" presName="vert2" presStyleCnt="0"/>
      <dgm:spPr/>
    </dgm:pt>
    <dgm:pt modelId="{01AFDFDB-6882-4403-B14B-1928DA17D2CB}" type="pres">
      <dgm:prSet presAssocID="{F7B75784-9476-4E39-ADF9-C48CAC57AC67}" presName="thinLine2b" presStyleLbl="callout" presStyleIdx="0" presStyleCnt="7"/>
      <dgm:spPr/>
    </dgm:pt>
    <dgm:pt modelId="{52087CD4-6F05-4B17-98A9-A2B2B12F3AA5}" type="pres">
      <dgm:prSet presAssocID="{F7B75784-9476-4E39-ADF9-C48CAC57AC67}" presName="vertSpace2b" presStyleCnt="0"/>
      <dgm:spPr/>
    </dgm:pt>
    <dgm:pt modelId="{953342B7-81C6-408E-9F58-E671CA27DB20}" type="pres">
      <dgm:prSet presAssocID="{26005A44-9322-48A9-AAE4-03CD87F77F31}" presName="horz2" presStyleCnt="0"/>
      <dgm:spPr/>
    </dgm:pt>
    <dgm:pt modelId="{7DE5D4E0-352A-49D4-932C-A6F9C595A4C7}" type="pres">
      <dgm:prSet presAssocID="{26005A44-9322-48A9-AAE4-03CD87F77F31}" presName="horzSpace2" presStyleCnt="0"/>
      <dgm:spPr/>
    </dgm:pt>
    <dgm:pt modelId="{CD07B1B1-F7FC-47C9-A296-373479825FD9}" type="pres">
      <dgm:prSet presAssocID="{26005A44-9322-48A9-AAE4-03CD87F77F31}" presName="tx2" presStyleLbl="revTx" presStyleIdx="2" presStyleCnt="8"/>
      <dgm:spPr/>
      <dgm:t>
        <a:bodyPr/>
        <a:lstStyle/>
        <a:p>
          <a:endParaRPr lang="en-US"/>
        </a:p>
      </dgm:t>
    </dgm:pt>
    <dgm:pt modelId="{B82CB63B-6C93-453E-B040-5D198DF06CB4}" type="pres">
      <dgm:prSet presAssocID="{26005A44-9322-48A9-AAE4-03CD87F77F31}" presName="vert2" presStyleCnt="0"/>
      <dgm:spPr/>
    </dgm:pt>
    <dgm:pt modelId="{6229C257-64F9-4472-8A1A-A27BB501BDF5}" type="pres">
      <dgm:prSet presAssocID="{26005A44-9322-48A9-AAE4-03CD87F77F31}" presName="thinLine2b" presStyleLbl="callout" presStyleIdx="1" presStyleCnt="7"/>
      <dgm:spPr/>
    </dgm:pt>
    <dgm:pt modelId="{FBCFCAF9-4871-4E20-B435-59990C636C5F}" type="pres">
      <dgm:prSet presAssocID="{26005A44-9322-48A9-AAE4-03CD87F77F31}" presName="vertSpace2b" presStyleCnt="0"/>
      <dgm:spPr/>
    </dgm:pt>
    <dgm:pt modelId="{BB67D825-F1CD-415B-8F5C-A13AEEE80D9E}" type="pres">
      <dgm:prSet presAssocID="{6C255762-00AB-4953-886B-B301DEA06524}" presName="horz2" presStyleCnt="0"/>
      <dgm:spPr/>
    </dgm:pt>
    <dgm:pt modelId="{185099D1-3B6B-4AE9-960D-8F4B8C9A9954}" type="pres">
      <dgm:prSet presAssocID="{6C255762-00AB-4953-886B-B301DEA06524}" presName="horzSpace2" presStyleCnt="0"/>
      <dgm:spPr/>
    </dgm:pt>
    <dgm:pt modelId="{C6AF0197-2B72-4FE8-950D-BF675F263B23}" type="pres">
      <dgm:prSet presAssocID="{6C255762-00AB-4953-886B-B301DEA06524}" presName="tx2" presStyleLbl="revTx" presStyleIdx="3" presStyleCnt="8"/>
      <dgm:spPr/>
      <dgm:t>
        <a:bodyPr/>
        <a:lstStyle/>
        <a:p>
          <a:endParaRPr lang="en-US"/>
        </a:p>
      </dgm:t>
    </dgm:pt>
    <dgm:pt modelId="{B3A14A64-3228-4A43-82A3-7350781237B4}" type="pres">
      <dgm:prSet presAssocID="{6C255762-00AB-4953-886B-B301DEA06524}" presName="vert2" presStyleCnt="0"/>
      <dgm:spPr/>
    </dgm:pt>
    <dgm:pt modelId="{55FB7BE0-9AEB-47A4-A49E-B53C9DC0BD7B}" type="pres">
      <dgm:prSet presAssocID="{6C255762-00AB-4953-886B-B301DEA06524}" presName="thinLine2b" presStyleLbl="callout" presStyleIdx="2" presStyleCnt="7"/>
      <dgm:spPr/>
    </dgm:pt>
    <dgm:pt modelId="{A01F987E-E438-45DA-BF4B-A12D68278737}" type="pres">
      <dgm:prSet presAssocID="{6C255762-00AB-4953-886B-B301DEA06524}" presName="vertSpace2b" presStyleCnt="0"/>
      <dgm:spPr/>
    </dgm:pt>
    <dgm:pt modelId="{B34FE8D7-CD04-4752-B10C-8758BFC841FA}" type="pres">
      <dgm:prSet presAssocID="{1DD21836-E6B3-45E7-836F-AE6D264CF6C9}" presName="horz2" presStyleCnt="0"/>
      <dgm:spPr/>
    </dgm:pt>
    <dgm:pt modelId="{2951EB50-2AAE-4CDC-BEBF-02D2DF94432B}" type="pres">
      <dgm:prSet presAssocID="{1DD21836-E6B3-45E7-836F-AE6D264CF6C9}" presName="horzSpace2" presStyleCnt="0"/>
      <dgm:spPr/>
    </dgm:pt>
    <dgm:pt modelId="{CB5B03FE-4610-4121-BD37-940A65219CBD}" type="pres">
      <dgm:prSet presAssocID="{1DD21836-E6B3-45E7-836F-AE6D264CF6C9}" presName="tx2" presStyleLbl="revTx" presStyleIdx="4" presStyleCnt="8"/>
      <dgm:spPr/>
      <dgm:t>
        <a:bodyPr/>
        <a:lstStyle/>
        <a:p>
          <a:endParaRPr lang="en-US"/>
        </a:p>
      </dgm:t>
    </dgm:pt>
    <dgm:pt modelId="{52A40319-1904-4411-9983-BA31113A1DBF}" type="pres">
      <dgm:prSet presAssocID="{1DD21836-E6B3-45E7-836F-AE6D264CF6C9}" presName="vert2" presStyleCnt="0"/>
      <dgm:spPr/>
    </dgm:pt>
    <dgm:pt modelId="{E6F0A666-8934-493D-8DE2-8D509FC3B726}" type="pres">
      <dgm:prSet presAssocID="{1DD21836-E6B3-45E7-836F-AE6D264CF6C9}" presName="thinLine2b" presStyleLbl="callout" presStyleIdx="3" presStyleCnt="7"/>
      <dgm:spPr/>
    </dgm:pt>
    <dgm:pt modelId="{CC257B4B-AD71-487A-BC6D-29A7B50673E0}" type="pres">
      <dgm:prSet presAssocID="{1DD21836-E6B3-45E7-836F-AE6D264CF6C9}" presName="vertSpace2b" presStyleCnt="0"/>
      <dgm:spPr/>
    </dgm:pt>
    <dgm:pt modelId="{5E969AEE-6DEF-42D8-A227-5CC7BA3EDDAB}" type="pres">
      <dgm:prSet presAssocID="{97A503D1-2E43-4B4A-9AD2-9F98ADC9B483}" presName="horz2" presStyleCnt="0"/>
      <dgm:spPr/>
    </dgm:pt>
    <dgm:pt modelId="{21F488C4-C248-4EB5-955D-F37DC44D61FB}" type="pres">
      <dgm:prSet presAssocID="{97A503D1-2E43-4B4A-9AD2-9F98ADC9B483}" presName="horzSpace2" presStyleCnt="0"/>
      <dgm:spPr/>
    </dgm:pt>
    <dgm:pt modelId="{8FBA57C2-7370-4E3E-9596-91CDF2754EC4}" type="pres">
      <dgm:prSet presAssocID="{97A503D1-2E43-4B4A-9AD2-9F98ADC9B483}" presName="tx2" presStyleLbl="revTx" presStyleIdx="5" presStyleCnt="8"/>
      <dgm:spPr/>
      <dgm:t>
        <a:bodyPr/>
        <a:lstStyle/>
        <a:p>
          <a:endParaRPr lang="en-US"/>
        </a:p>
      </dgm:t>
    </dgm:pt>
    <dgm:pt modelId="{3EE82E4D-C87B-4589-B1A3-92A94E144885}" type="pres">
      <dgm:prSet presAssocID="{97A503D1-2E43-4B4A-9AD2-9F98ADC9B483}" presName="vert2" presStyleCnt="0"/>
      <dgm:spPr/>
    </dgm:pt>
    <dgm:pt modelId="{B2081CA8-AC1B-4984-905C-8C8132B75912}" type="pres">
      <dgm:prSet presAssocID="{97A503D1-2E43-4B4A-9AD2-9F98ADC9B483}" presName="thinLine2b" presStyleLbl="callout" presStyleIdx="4" presStyleCnt="7"/>
      <dgm:spPr/>
    </dgm:pt>
    <dgm:pt modelId="{353661FE-E4A9-41EE-B13A-997FE4D4C2B4}" type="pres">
      <dgm:prSet presAssocID="{97A503D1-2E43-4B4A-9AD2-9F98ADC9B483}" presName="vertSpace2b" presStyleCnt="0"/>
      <dgm:spPr/>
    </dgm:pt>
    <dgm:pt modelId="{17A6791B-4F77-4A4E-98D7-282C6DECBDC9}" type="pres">
      <dgm:prSet presAssocID="{652259AD-DC30-4BA9-A2F3-E5BE5132BD59}" presName="horz2" presStyleCnt="0"/>
      <dgm:spPr/>
    </dgm:pt>
    <dgm:pt modelId="{E63F7536-CB64-4BC7-B77F-F84DB712EF9C}" type="pres">
      <dgm:prSet presAssocID="{652259AD-DC30-4BA9-A2F3-E5BE5132BD59}" presName="horzSpace2" presStyleCnt="0"/>
      <dgm:spPr/>
    </dgm:pt>
    <dgm:pt modelId="{73B5B89C-C369-4925-934C-77C4EDE711DE}" type="pres">
      <dgm:prSet presAssocID="{652259AD-DC30-4BA9-A2F3-E5BE5132BD59}" presName="tx2" presStyleLbl="revTx" presStyleIdx="6" presStyleCnt="8"/>
      <dgm:spPr/>
      <dgm:t>
        <a:bodyPr/>
        <a:lstStyle/>
        <a:p>
          <a:endParaRPr lang="en-US"/>
        </a:p>
      </dgm:t>
    </dgm:pt>
    <dgm:pt modelId="{BF7967D2-DD9E-4B83-9DF1-308710A75348}" type="pres">
      <dgm:prSet presAssocID="{652259AD-DC30-4BA9-A2F3-E5BE5132BD59}" presName="vert2" presStyleCnt="0"/>
      <dgm:spPr/>
    </dgm:pt>
    <dgm:pt modelId="{CA9D2E6E-1892-4124-B31A-F554B7D412B6}" type="pres">
      <dgm:prSet presAssocID="{652259AD-DC30-4BA9-A2F3-E5BE5132BD59}" presName="thinLine2b" presStyleLbl="callout" presStyleIdx="5" presStyleCnt="7"/>
      <dgm:spPr/>
    </dgm:pt>
    <dgm:pt modelId="{8D5CBEDC-F93B-4FFB-9129-1025D4D79377}" type="pres">
      <dgm:prSet presAssocID="{652259AD-DC30-4BA9-A2F3-E5BE5132BD59}" presName="vertSpace2b" presStyleCnt="0"/>
      <dgm:spPr/>
    </dgm:pt>
    <dgm:pt modelId="{C9E88504-E4FE-49C4-BAE0-F0F9120D4B79}" type="pres">
      <dgm:prSet presAssocID="{E590508F-F04C-4CF1-ACBA-532519F0EFDC}" presName="horz2" presStyleCnt="0"/>
      <dgm:spPr/>
    </dgm:pt>
    <dgm:pt modelId="{2C868DD2-3581-4A27-B3A8-20BA4439D9FD}" type="pres">
      <dgm:prSet presAssocID="{E590508F-F04C-4CF1-ACBA-532519F0EFDC}" presName="horzSpace2" presStyleCnt="0"/>
      <dgm:spPr/>
    </dgm:pt>
    <dgm:pt modelId="{3A1716F8-6271-46D6-A645-6F1A16EFDAB6}" type="pres">
      <dgm:prSet presAssocID="{E590508F-F04C-4CF1-ACBA-532519F0EFDC}" presName="tx2" presStyleLbl="revTx" presStyleIdx="7" presStyleCnt="8"/>
      <dgm:spPr/>
      <dgm:t>
        <a:bodyPr/>
        <a:lstStyle/>
        <a:p>
          <a:endParaRPr lang="en-US"/>
        </a:p>
      </dgm:t>
    </dgm:pt>
    <dgm:pt modelId="{9E44BF5C-3511-4329-B02F-F91FD66F8D99}" type="pres">
      <dgm:prSet presAssocID="{E590508F-F04C-4CF1-ACBA-532519F0EFDC}" presName="vert2" presStyleCnt="0"/>
      <dgm:spPr/>
    </dgm:pt>
    <dgm:pt modelId="{20E8EE2E-7534-412C-B100-8E68F4B95DDB}" type="pres">
      <dgm:prSet presAssocID="{E590508F-F04C-4CF1-ACBA-532519F0EFDC}" presName="thinLine2b" presStyleLbl="callout" presStyleIdx="6" presStyleCnt="7"/>
      <dgm:spPr/>
    </dgm:pt>
    <dgm:pt modelId="{A7FCF7E1-A18A-4FD6-A7AD-E60408522215}" type="pres">
      <dgm:prSet presAssocID="{E590508F-F04C-4CF1-ACBA-532519F0EFDC}" presName="vertSpace2b" presStyleCnt="0"/>
      <dgm:spPr/>
    </dgm:pt>
  </dgm:ptLst>
  <dgm:cxnLst>
    <dgm:cxn modelId="{63218675-B2E8-4E60-B554-296C28836FCD}" type="presOf" srcId="{F7B75784-9476-4E39-ADF9-C48CAC57AC67}" destId="{0B706F98-D2B5-4D60-BBDA-C8378D006E10}" srcOrd="0" destOrd="0" presId="urn:microsoft.com/office/officeart/2008/layout/LinedList"/>
    <dgm:cxn modelId="{C688E9F9-9AEF-490E-A9B9-7278740D7DBF}" type="presOf" srcId="{97A503D1-2E43-4B4A-9AD2-9F98ADC9B483}" destId="{8FBA57C2-7370-4E3E-9596-91CDF2754EC4}" srcOrd="0" destOrd="0" presId="urn:microsoft.com/office/officeart/2008/layout/LinedList"/>
    <dgm:cxn modelId="{4C1E67A9-AF73-400C-963D-DB0242985210}" srcId="{77B8538D-F315-46B0-9E56-516040579103}" destId="{7D761B2B-B281-4663-B78D-F7964693B823}" srcOrd="0" destOrd="0" parTransId="{A7FEDB34-E103-4699-9DF3-FD1075A53BAC}" sibTransId="{630EDD3A-B35B-4332-8764-DA16564E9D74}"/>
    <dgm:cxn modelId="{3EE3360D-5155-4C1D-A682-65AD3DFC33C7}" srcId="{7D761B2B-B281-4663-B78D-F7964693B823}" destId="{1DD21836-E6B3-45E7-836F-AE6D264CF6C9}" srcOrd="3" destOrd="0" parTransId="{875C6A2B-DDFA-491F-9565-118E9FE6A4CE}" sibTransId="{73417845-0EB5-4161-8933-D66E696285EC}"/>
    <dgm:cxn modelId="{9D48FD74-8F67-4C6E-A64C-B5B8EAAD46F9}" srcId="{7D761B2B-B281-4663-B78D-F7964693B823}" destId="{97A503D1-2E43-4B4A-9AD2-9F98ADC9B483}" srcOrd="4" destOrd="0" parTransId="{EF863A87-0A9E-4320-ABA4-6EE7074BF375}" sibTransId="{3CAAD4FB-A9ED-4715-84F3-96C0C9DC2E8B}"/>
    <dgm:cxn modelId="{09956D70-D242-4EB7-A393-1FB3F8A536B7}" srcId="{7D761B2B-B281-4663-B78D-F7964693B823}" destId="{6C255762-00AB-4953-886B-B301DEA06524}" srcOrd="2" destOrd="0" parTransId="{A8F274E6-6F47-42EA-9A0D-362BB0AB95A7}" sibTransId="{02034FEF-A62B-4A1D-9C78-FA05FC0F4B2A}"/>
    <dgm:cxn modelId="{29A2365A-7300-4D4F-A923-A51A0A9D15CC}" type="presOf" srcId="{E590508F-F04C-4CF1-ACBA-532519F0EFDC}" destId="{3A1716F8-6271-46D6-A645-6F1A16EFDAB6}" srcOrd="0" destOrd="0" presId="urn:microsoft.com/office/officeart/2008/layout/LinedList"/>
    <dgm:cxn modelId="{01E36FBE-6086-4916-A217-88998A7B687F}" srcId="{7D761B2B-B281-4663-B78D-F7964693B823}" destId="{652259AD-DC30-4BA9-A2F3-E5BE5132BD59}" srcOrd="5" destOrd="0" parTransId="{802D83D7-01C3-409E-8B9A-83E0262DB39F}" sibTransId="{572F581A-DB75-4C20-94E1-DD4C005EB024}"/>
    <dgm:cxn modelId="{AAD05DF6-31F1-42DC-A874-302506880402}" type="presOf" srcId="{77B8538D-F315-46B0-9E56-516040579103}" destId="{A2EEFFB8-65A4-4C4C-8AC6-DCC15C84675C}" srcOrd="0" destOrd="0" presId="urn:microsoft.com/office/officeart/2008/layout/LinedList"/>
    <dgm:cxn modelId="{65FDFEF5-6963-421E-94DB-43DFC875B09F}" type="presOf" srcId="{1DD21836-E6B3-45E7-836F-AE6D264CF6C9}" destId="{CB5B03FE-4610-4121-BD37-940A65219CBD}" srcOrd="0" destOrd="0" presId="urn:microsoft.com/office/officeart/2008/layout/LinedList"/>
    <dgm:cxn modelId="{96DEC93D-BC2D-45D2-B315-CED6D054DD50}" type="presOf" srcId="{7D761B2B-B281-4663-B78D-F7964693B823}" destId="{D1E8BD6C-6116-499A-A1AC-F16C19289043}" srcOrd="0" destOrd="0" presId="urn:microsoft.com/office/officeart/2008/layout/LinedList"/>
    <dgm:cxn modelId="{C51EBD8C-76B1-49EC-9F45-59C66DFEB167}" type="presOf" srcId="{26005A44-9322-48A9-AAE4-03CD87F77F31}" destId="{CD07B1B1-F7FC-47C9-A296-373479825FD9}" srcOrd="0" destOrd="0" presId="urn:microsoft.com/office/officeart/2008/layout/LinedList"/>
    <dgm:cxn modelId="{E3DF0BE3-81A8-4C9C-A00B-2461EA8381A0}" type="presOf" srcId="{652259AD-DC30-4BA9-A2F3-E5BE5132BD59}" destId="{73B5B89C-C369-4925-934C-77C4EDE711DE}" srcOrd="0" destOrd="0" presId="urn:microsoft.com/office/officeart/2008/layout/LinedList"/>
    <dgm:cxn modelId="{7988DCD1-EA79-48EB-972B-2FED72B16405}" srcId="{7D761B2B-B281-4663-B78D-F7964693B823}" destId="{26005A44-9322-48A9-AAE4-03CD87F77F31}" srcOrd="1" destOrd="0" parTransId="{5B0D818A-3451-461C-9B90-022C9ECC6F1A}" sibTransId="{01717E18-649F-440E-8B8C-51C13E84C1BE}"/>
    <dgm:cxn modelId="{9553A2B0-F71F-4781-BA43-5CDEC0FDADFA}" srcId="{7D761B2B-B281-4663-B78D-F7964693B823}" destId="{E590508F-F04C-4CF1-ACBA-532519F0EFDC}" srcOrd="6" destOrd="0" parTransId="{015828B2-1063-41F8-A52E-DA3FAD7A4051}" sibTransId="{CD712D31-DB08-4C54-9623-54B31B2871F4}"/>
    <dgm:cxn modelId="{DA4404F8-E8A9-421C-83BB-14989927F058}" srcId="{7D761B2B-B281-4663-B78D-F7964693B823}" destId="{F7B75784-9476-4E39-ADF9-C48CAC57AC67}" srcOrd="0" destOrd="0" parTransId="{DA40D53C-11EB-408D-BFD5-658BAE13EBA3}" sibTransId="{D7DDCFDE-10D2-495F-9A76-F4BE5497ADBF}"/>
    <dgm:cxn modelId="{51C83A99-A9FB-4714-B0E3-28DC8B878CCC}" type="presOf" srcId="{6C255762-00AB-4953-886B-B301DEA06524}" destId="{C6AF0197-2B72-4FE8-950D-BF675F263B23}" srcOrd="0" destOrd="0" presId="urn:microsoft.com/office/officeart/2008/layout/LinedList"/>
    <dgm:cxn modelId="{7101FB7E-1383-4E8E-8DA4-9FD9A2F51D5B}" type="presParOf" srcId="{A2EEFFB8-65A4-4C4C-8AC6-DCC15C84675C}" destId="{02D3645E-4AE7-4A81-A50E-83BF2B8F3A65}" srcOrd="0" destOrd="0" presId="urn:microsoft.com/office/officeart/2008/layout/LinedList"/>
    <dgm:cxn modelId="{B4BCDD44-2236-473F-BDA8-EA6B486F07F9}" type="presParOf" srcId="{A2EEFFB8-65A4-4C4C-8AC6-DCC15C84675C}" destId="{D732C1F2-E6FF-4C7A-AE7D-79116A6473D1}" srcOrd="1" destOrd="0" presId="urn:microsoft.com/office/officeart/2008/layout/LinedList"/>
    <dgm:cxn modelId="{AD98EE56-C21F-4241-94CF-0B85D31899FA}" type="presParOf" srcId="{D732C1F2-E6FF-4C7A-AE7D-79116A6473D1}" destId="{D1E8BD6C-6116-499A-A1AC-F16C19289043}" srcOrd="0" destOrd="0" presId="urn:microsoft.com/office/officeart/2008/layout/LinedList"/>
    <dgm:cxn modelId="{1547AB0E-B6F0-4BFE-BDFC-43A8BBDB671C}" type="presParOf" srcId="{D732C1F2-E6FF-4C7A-AE7D-79116A6473D1}" destId="{FB867ED8-196C-42D2-8484-CD835D7CFD79}" srcOrd="1" destOrd="0" presId="urn:microsoft.com/office/officeart/2008/layout/LinedList"/>
    <dgm:cxn modelId="{6E72B1A0-75F3-4A63-9919-90B2C4D873E6}" type="presParOf" srcId="{FB867ED8-196C-42D2-8484-CD835D7CFD79}" destId="{D477177E-EEF3-4E1A-9193-300758AF9E0D}" srcOrd="0" destOrd="0" presId="urn:microsoft.com/office/officeart/2008/layout/LinedList"/>
    <dgm:cxn modelId="{9214EBF0-E3D8-4CE7-B2D0-CB6A42C38FC2}" type="presParOf" srcId="{FB867ED8-196C-42D2-8484-CD835D7CFD79}" destId="{605EC1F3-2445-4D27-AFB4-A89B43503116}" srcOrd="1" destOrd="0" presId="urn:microsoft.com/office/officeart/2008/layout/LinedList"/>
    <dgm:cxn modelId="{E07C526F-50E4-4EC5-9124-C2457AA5CBB7}" type="presParOf" srcId="{605EC1F3-2445-4D27-AFB4-A89B43503116}" destId="{ABDA982A-23D0-4F08-BC89-04840BD2F74D}" srcOrd="0" destOrd="0" presId="urn:microsoft.com/office/officeart/2008/layout/LinedList"/>
    <dgm:cxn modelId="{797A45B3-C462-4ECB-B4D4-9AAE31B2620B}" type="presParOf" srcId="{605EC1F3-2445-4D27-AFB4-A89B43503116}" destId="{0B706F98-D2B5-4D60-BBDA-C8378D006E10}" srcOrd="1" destOrd="0" presId="urn:microsoft.com/office/officeart/2008/layout/LinedList"/>
    <dgm:cxn modelId="{BA94EA97-3952-4B78-95BF-4FF4DC362DAA}" type="presParOf" srcId="{605EC1F3-2445-4D27-AFB4-A89B43503116}" destId="{51BF0257-822D-4EBC-9284-3E3584661D6D}" srcOrd="2" destOrd="0" presId="urn:microsoft.com/office/officeart/2008/layout/LinedList"/>
    <dgm:cxn modelId="{5B974DD9-3317-46DE-B7A3-1B2B760CB77F}" type="presParOf" srcId="{FB867ED8-196C-42D2-8484-CD835D7CFD79}" destId="{01AFDFDB-6882-4403-B14B-1928DA17D2CB}" srcOrd="2" destOrd="0" presId="urn:microsoft.com/office/officeart/2008/layout/LinedList"/>
    <dgm:cxn modelId="{949EA1DD-F42A-457C-B906-68C865037AF7}" type="presParOf" srcId="{FB867ED8-196C-42D2-8484-CD835D7CFD79}" destId="{52087CD4-6F05-4B17-98A9-A2B2B12F3AA5}" srcOrd="3" destOrd="0" presId="urn:microsoft.com/office/officeart/2008/layout/LinedList"/>
    <dgm:cxn modelId="{CB44DFB1-FCED-49FF-B531-AD693728C6EA}" type="presParOf" srcId="{FB867ED8-196C-42D2-8484-CD835D7CFD79}" destId="{953342B7-81C6-408E-9F58-E671CA27DB20}" srcOrd="4" destOrd="0" presId="urn:microsoft.com/office/officeart/2008/layout/LinedList"/>
    <dgm:cxn modelId="{8D8F4B1B-6B78-47EE-8591-48333520A368}" type="presParOf" srcId="{953342B7-81C6-408E-9F58-E671CA27DB20}" destId="{7DE5D4E0-352A-49D4-932C-A6F9C595A4C7}" srcOrd="0" destOrd="0" presId="urn:microsoft.com/office/officeart/2008/layout/LinedList"/>
    <dgm:cxn modelId="{E56E9FA5-F873-4A55-9814-5EF88064BEAE}" type="presParOf" srcId="{953342B7-81C6-408E-9F58-E671CA27DB20}" destId="{CD07B1B1-F7FC-47C9-A296-373479825FD9}" srcOrd="1" destOrd="0" presId="urn:microsoft.com/office/officeart/2008/layout/LinedList"/>
    <dgm:cxn modelId="{330D4D83-62EE-4427-9794-0401FA112BC9}" type="presParOf" srcId="{953342B7-81C6-408E-9F58-E671CA27DB20}" destId="{B82CB63B-6C93-453E-B040-5D198DF06CB4}" srcOrd="2" destOrd="0" presId="urn:microsoft.com/office/officeart/2008/layout/LinedList"/>
    <dgm:cxn modelId="{52A67732-1DF8-4973-AA35-C6190C1A2A32}" type="presParOf" srcId="{FB867ED8-196C-42D2-8484-CD835D7CFD79}" destId="{6229C257-64F9-4472-8A1A-A27BB501BDF5}" srcOrd="5" destOrd="0" presId="urn:microsoft.com/office/officeart/2008/layout/LinedList"/>
    <dgm:cxn modelId="{6D186D40-BFD7-4E34-97B3-BF7E94A4CF05}" type="presParOf" srcId="{FB867ED8-196C-42D2-8484-CD835D7CFD79}" destId="{FBCFCAF9-4871-4E20-B435-59990C636C5F}" srcOrd="6" destOrd="0" presId="urn:microsoft.com/office/officeart/2008/layout/LinedList"/>
    <dgm:cxn modelId="{7B10BA66-90D2-40EC-AC0B-3439560391C9}" type="presParOf" srcId="{FB867ED8-196C-42D2-8484-CD835D7CFD79}" destId="{BB67D825-F1CD-415B-8F5C-A13AEEE80D9E}" srcOrd="7" destOrd="0" presId="urn:microsoft.com/office/officeart/2008/layout/LinedList"/>
    <dgm:cxn modelId="{90119244-AC5C-4C76-A520-424ECD59C9D4}" type="presParOf" srcId="{BB67D825-F1CD-415B-8F5C-A13AEEE80D9E}" destId="{185099D1-3B6B-4AE9-960D-8F4B8C9A9954}" srcOrd="0" destOrd="0" presId="urn:microsoft.com/office/officeart/2008/layout/LinedList"/>
    <dgm:cxn modelId="{6DF116AA-F686-4DC0-81BC-F89526757D3A}" type="presParOf" srcId="{BB67D825-F1CD-415B-8F5C-A13AEEE80D9E}" destId="{C6AF0197-2B72-4FE8-950D-BF675F263B23}" srcOrd="1" destOrd="0" presId="urn:microsoft.com/office/officeart/2008/layout/LinedList"/>
    <dgm:cxn modelId="{6BC10D96-16A6-4095-893C-7120A98EEA9E}" type="presParOf" srcId="{BB67D825-F1CD-415B-8F5C-A13AEEE80D9E}" destId="{B3A14A64-3228-4A43-82A3-7350781237B4}" srcOrd="2" destOrd="0" presId="urn:microsoft.com/office/officeart/2008/layout/LinedList"/>
    <dgm:cxn modelId="{816B6E89-F8DC-4910-8699-D520904B8135}" type="presParOf" srcId="{FB867ED8-196C-42D2-8484-CD835D7CFD79}" destId="{55FB7BE0-9AEB-47A4-A49E-B53C9DC0BD7B}" srcOrd="8" destOrd="0" presId="urn:microsoft.com/office/officeart/2008/layout/LinedList"/>
    <dgm:cxn modelId="{39DF4130-0334-4999-A947-C9BF3F8A22D6}" type="presParOf" srcId="{FB867ED8-196C-42D2-8484-CD835D7CFD79}" destId="{A01F987E-E438-45DA-BF4B-A12D68278737}" srcOrd="9" destOrd="0" presId="urn:microsoft.com/office/officeart/2008/layout/LinedList"/>
    <dgm:cxn modelId="{622047A8-B627-4B9E-B4F7-F2038EBA73B0}" type="presParOf" srcId="{FB867ED8-196C-42D2-8484-CD835D7CFD79}" destId="{B34FE8D7-CD04-4752-B10C-8758BFC841FA}" srcOrd="10" destOrd="0" presId="urn:microsoft.com/office/officeart/2008/layout/LinedList"/>
    <dgm:cxn modelId="{5257EF6C-4F78-4DFB-8FFE-E1AF964ACAEB}" type="presParOf" srcId="{B34FE8D7-CD04-4752-B10C-8758BFC841FA}" destId="{2951EB50-2AAE-4CDC-BEBF-02D2DF94432B}" srcOrd="0" destOrd="0" presId="urn:microsoft.com/office/officeart/2008/layout/LinedList"/>
    <dgm:cxn modelId="{4E0C95CB-C18F-40E8-8DDE-35A4E623602B}" type="presParOf" srcId="{B34FE8D7-CD04-4752-B10C-8758BFC841FA}" destId="{CB5B03FE-4610-4121-BD37-940A65219CBD}" srcOrd="1" destOrd="0" presId="urn:microsoft.com/office/officeart/2008/layout/LinedList"/>
    <dgm:cxn modelId="{29274590-D37A-43F6-85DB-C7A6C1985273}" type="presParOf" srcId="{B34FE8D7-CD04-4752-B10C-8758BFC841FA}" destId="{52A40319-1904-4411-9983-BA31113A1DBF}" srcOrd="2" destOrd="0" presId="urn:microsoft.com/office/officeart/2008/layout/LinedList"/>
    <dgm:cxn modelId="{86DCA156-7FCA-407B-AAA9-55CF9D7D58DD}" type="presParOf" srcId="{FB867ED8-196C-42D2-8484-CD835D7CFD79}" destId="{E6F0A666-8934-493D-8DE2-8D509FC3B726}" srcOrd="11" destOrd="0" presId="urn:microsoft.com/office/officeart/2008/layout/LinedList"/>
    <dgm:cxn modelId="{ACB6151E-5644-4A52-A298-D90F819E1003}" type="presParOf" srcId="{FB867ED8-196C-42D2-8484-CD835D7CFD79}" destId="{CC257B4B-AD71-487A-BC6D-29A7B50673E0}" srcOrd="12" destOrd="0" presId="urn:microsoft.com/office/officeart/2008/layout/LinedList"/>
    <dgm:cxn modelId="{3EBB4BAF-4576-4494-A0C7-41B13932CEB3}" type="presParOf" srcId="{FB867ED8-196C-42D2-8484-CD835D7CFD79}" destId="{5E969AEE-6DEF-42D8-A227-5CC7BA3EDDAB}" srcOrd="13" destOrd="0" presId="urn:microsoft.com/office/officeart/2008/layout/LinedList"/>
    <dgm:cxn modelId="{4CD3F89E-3F1C-4034-9955-A0EFB4D68E20}" type="presParOf" srcId="{5E969AEE-6DEF-42D8-A227-5CC7BA3EDDAB}" destId="{21F488C4-C248-4EB5-955D-F37DC44D61FB}" srcOrd="0" destOrd="0" presId="urn:microsoft.com/office/officeart/2008/layout/LinedList"/>
    <dgm:cxn modelId="{77D9B958-6A77-47B5-900E-A643848A7361}" type="presParOf" srcId="{5E969AEE-6DEF-42D8-A227-5CC7BA3EDDAB}" destId="{8FBA57C2-7370-4E3E-9596-91CDF2754EC4}" srcOrd="1" destOrd="0" presId="urn:microsoft.com/office/officeart/2008/layout/LinedList"/>
    <dgm:cxn modelId="{5D93F860-36B8-4DDA-83FD-AEC16AE905D8}" type="presParOf" srcId="{5E969AEE-6DEF-42D8-A227-5CC7BA3EDDAB}" destId="{3EE82E4D-C87B-4589-B1A3-92A94E144885}" srcOrd="2" destOrd="0" presId="urn:microsoft.com/office/officeart/2008/layout/LinedList"/>
    <dgm:cxn modelId="{67DE645A-CD59-404B-87DB-BE88AB0E71F1}" type="presParOf" srcId="{FB867ED8-196C-42D2-8484-CD835D7CFD79}" destId="{B2081CA8-AC1B-4984-905C-8C8132B75912}" srcOrd="14" destOrd="0" presId="urn:microsoft.com/office/officeart/2008/layout/LinedList"/>
    <dgm:cxn modelId="{4020CF45-8ECF-432A-8516-B458AA604097}" type="presParOf" srcId="{FB867ED8-196C-42D2-8484-CD835D7CFD79}" destId="{353661FE-E4A9-41EE-B13A-997FE4D4C2B4}" srcOrd="15" destOrd="0" presId="urn:microsoft.com/office/officeart/2008/layout/LinedList"/>
    <dgm:cxn modelId="{4466EF38-83CF-4D1C-AA06-DED8ECFEFC4A}" type="presParOf" srcId="{FB867ED8-196C-42D2-8484-CD835D7CFD79}" destId="{17A6791B-4F77-4A4E-98D7-282C6DECBDC9}" srcOrd="16" destOrd="0" presId="urn:microsoft.com/office/officeart/2008/layout/LinedList"/>
    <dgm:cxn modelId="{F0FA800F-2E6E-4E43-B970-0F2719106159}" type="presParOf" srcId="{17A6791B-4F77-4A4E-98D7-282C6DECBDC9}" destId="{E63F7536-CB64-4BC7-B77F-F84DB712EF9C}" srcOrd="0" destOrd="0" presId="urn:microsoft.com/office/officeart/2008/layout/LinedList"/>
    <dgm:cxn modelId="{A23318AB-6D43-4D12-B8D1-44D07FF260CC}" type="presParOf" srcId="{17A6791B-4F77-4A4E-98D7-282C6DECBDC9}" destId="{73B5B89C-C369-4925-934C-77C4EDE711DE}" srcOrd="1" destOrd="0" presId="urn:microsoft.com/office/officeart/2008/layout/LinedList"/>
    <dgm:cxn modelId="{A5520CB8-29E6-4CBA-B9C8-858D2D5C020F}" type="presParOf" srcId="{17A6791B-4F77-4A4E-98D7-282C6DECBDC9}" destId="{BF7967D2-DD9E-4B83-9DF1-308710A75348}" srcOrd="2" destOrd="0" presId="urn:microsoft.com/office/officeart/2008/layout/LinedList"/>
    <dgm:cxn modelId="{949BD026-3251-4B21-9BD2-7C24F993C0F0}" type="presParOf" srcId="{FB867ED8-196C-42D2-8484-CD835D7CFD79}" destId="{CA9D2E6E-1892-4124-B31A-F554B7D412B6}" srcOrd="17" destOrd="0" presId="urn:microsoft.com/office/officeart/2008/layout/LinedList"/>
    <dgm:cxn modelId="{1D9EF018-6C0C-48B4-8155-F8DE7485AB09}" type="presParOf" srcId="{FB867ED8-196C-42D2-8484-CD835D7CFD79}" destId="{8D5CBEDC-F93B-4FFB-9129-1025D4D79377}" srcOrd="18" destOrd="0" presId="urn:microsoft.com/office/officeart/2008/layout/LinedList"/>
    <dgm:cxn modelId="{F6BCFF3B-3283-49D8-81EB-D0EA7ECB4E62}" type="presParOf" srcId="{FB867ED8-196C-42D2-8484-CD835D7CFD79}" destId="{C9E88504-E4FE-49C4-BAE0-F0F9120D4B79}" srcOrd="19" destOrd="0" presId="urn:microsoft.com/office/officeart/2008/layout/LinedList"/>
    <dgm:cxn modelId="{5D7E5D81-DE18-49A7-B32A-37899084607E}" type="presParOf" srcId="{C9E88504-E4FE-49C4-BAE0-F0F9120D4B79}" destId="{2C868DD2-3581-4A27-B3A8-20BA4439D9FD}" srcOrd="0" destOrd="0" presId="urn:microsoft.com/office/officeart/2008/layout/LinedList"/>
    <dgm:cxn modelId="{67DD7576-B355-4969-BDE0-CFD9CBCABF32}" type="presParOf" srcId="{C9E88504-E4FE-49C4-BAE0-F0F9120D4B79}" destId="{3A1716F8-6271-46D6-A645-6F1A16EFDAB6}" srcOrd="1" destOrd="0" presId="urn:microsoft.com/office/officeart/2008/layout/LinedList"/>
    <dgm:cxn modelId="{73FD4350-234C-4ABF-A6A2-A1EDE7A74D14}" type="presParOf" srcId="{C9E88504-E4FE-49C4-BAE0-F0F9120D4B79}" destId="{9E44BF5C-3511-4329-B02F-F91FD66F8D99}" srcOrd="2" destOrd="0" presId="urn:microsoft.com/office/officeart/2008/layout/LinedList"/>
    <dgm:cxn modelId="{7889F1A7-7C92-4644-B520-FC02062FF7B0}" type="presParOf" srcId="{FB867ED8-196C-42D2-8484-CD835D7CFD79}" destId="{20E8EE2E-7534-412C-B100-8E68F4B95DDB}" srcOrd="20" destOrd="0" presId="urn:microsoft.com/office/officeart/2008/layout/LinedList"/>
    <dgm:cxn modelId="{67E4C4A7-7216-4E40-B739-F7A581FB489B}" type="presParOf" srcId="{FB867ED8-196C-42D2-8484-CD835D7CFD79}" destId="{A7FCF7E1-A18A-4FD6-A7AD-E60408522215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8D05F0-BCC5-4EFA-AC46-1769F9206213}" type="doc">
      <dgm:prSet loTypeId="urn:microsoft.com/office/officeart/2005/8/layout/vList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1C7AA7C-63E6-4885-91B0-0EA6E2913457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Century Gothic" pitchFamily="34" charset="0"/>
            </a:rPr>
            <a:t>Are All Costs Reasonable, Allowable, Allocable, and Appropriate?</a:t>
          </a:r>
          <a:endParaRPr lang="en-US" sz="1800" dirty="0">
            <a:solidFill>
              <a:schemeClr val="tx1"/>
            </a:solidFill>
          </a:endParaRPr>
        </a:p>
      </dgm:t>
    </dgm:pt>
    <dgm:pt modelId="{7547306D-AD76-47E2-BE09-4C2882271B0C}" type="parTrans" cxnId="{47BF2B54-2630-464F-83D2-61CB5AD165D3}">
      <dgm:prSet/>
      <dgm:spPr/>
      <dgm:t>
        <a:bodyPr/>
        <a:lstStyle/>
        <a:p>
          <a:endParaRPr lang="en-US"/>
        </a:p>
      </dgm:t>
    </dgm:pt>
    <dgm:pt modelId="{275BAAB4-3B9D-46BD-AEC3-7DD353E781BD}" type="sibTrans" cxnId="{47BF2B54-2630-464F-83D2-61CB5AD165D3}">
      <dgm:prSet/>
      <dgm:spPr/>
      <dgm:t>
        <a:bodyPr/>
        <a:lstStyle/>
        <a:p>
          <a:endParaRPr lang="en-US"/>
        </a:p>
      </dgm:t>
    </dgm:pt>
    <dgm:pt modelId="{EDB1A098-9D74-491C-AF04-B638664CED45}">
      <dgm:prSet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Century Gothic" pitchFamily="34" charset="0"/>
            </a:rPr>
            <a:t>Is the Project Over or Under Spent?</a:t>
          </a:r>
        </a:p>
      </dgm:t>
    </dgm:pt>
    <dgm:pt modelId="{F421E096-FC97-4012-B8BB-F8E9F3C147C6}" type="parTrans" cxnId="{AD7EFE2F-49CA-4CF2-B472-FC7427D6FAED}">
      <dgm:prSet/>
      <dgm:spPr/>
      <dgm:t>
        <a:bodyPr/>
        <a:lstStyle/>
        <a:p>
          <a:endParaRPr lang="en-US"/>
        </a:p>
      </dgm:t>
    </dgm:pt>
    <dgm:pt modelId="{90BFB0C8-961E-4538-94FE-28D9D104E603}" type="sibTrans" cxnId="{AD7EFE2F-49CA-4CF2-B472-FC7427D6FAED}">
      <dgm:prSet/>
      <dgm:spPr/>
      <dgm:t>
        <a:bodyPr/>
        <a:lstStyle/>
        <a:p>
          <a:endParaRPr lang="en-US"/>
        </a:p>
      </dgm:t>
    </dgm:pt>
    <dgm:pt modelId="{61643FB8-1670-48C6-9867-4EA75D7EDE58}">
      <dgm:prSet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Century Gothic" pitchFamily="34" charset="0"/>
            </a:rPr>
            <a:t>Are There any Costs That Do Not Belong?</a:t>
          </a:r>
        </a:p>
      </dgm:t>
    </dgm:pt>
    <dgm:pt modelId="{55C8578F-B127-48D5-AEC2-8F9BE71A8E6B}" type="parTrans" cxnId="{2010DE01-2C6C-4278-8446-ACDB2E3C9E38}">
      <dgm:prSet/>
      <dgm:spPr/>
      <dgm:t>
        <a:bodyPr/>
        <a:lstStyle/>
        <a:p>
          <a:endParaRPr lang="en-US"/>
        </a:p>
      </dgm:t>
    </dgm:pt>
    <dgm:pt modelId="{79070BCC-1A37-40DA-AB0B-39124D4CF219}" type="sibTrans" cxnId="{2010DE01-2C6C-4278-8446-ACDB2E3C9E38}">
      <dgm:prSet/>
      <dgm:spPr/>
      <dgm:t>
        <a:bodyPr/>
        <a:lstStyle/>
        <a:p>
          <a:endParaRPr lang="en-US"/>
        </a:p>
      </dgm:t>
    </dgm:pt>
    <dgm:pt modelId="{1E922440-E274-4977-8A69-9C4AA433A379}">
      <dgm:prSet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Century Gothic" pitchFamily="34" charset="0"/>
            </a:rPr>
            <a:t>Do I have More or Less Revenue than Expected?</a:t>
          </a:r>
        </a:p>
      </dgm:t>
    </dgm:pt>
    <dgm:pt modelId="{2462C458-19B3-40AD-A570-F91BAD05AC31}" type="parTrans" cxnId="{1CF8BF4A-2D86-400B-8EC3-B162A3ECC981}">
      <dgm:prSet/>
      <dgm:spPr/>
      <dgm:t>
        <a:bodyPr/>
        <a:lstStyle/>
        <a:p>
          <a:endParaRPr lang="en-US"/>
        </a:p>
      </dgm:t>
    </dgm:pt>
    <dgm:pt modelId="{5EAEEA3B-E730-4810-92BF-8916DB1FA2E0}" type="sibTrans" cxnId="{1CF8BF4A-2D86-400B-8EC3-B162A3ECC981}">
      <dgm:prSet/>
      <dgm:spPr/>
      <dgm:t>
        <a:bodyPr/>
        <a:lstStyle/>
        <a:p>
          <a:endParaRPr lang="en-US"/>
        </a:p>
      </dgm:t>
    </dgm:pt>
    <dgm:pt modelId="{F216437C-BD10-44E1-864E-7E12E84A358A}" type="pres">
      <dgm:prSet presAssocID="{F68D05F0-BCC5-4EFA-AC46-1769F920621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9B39CF-8B44-4C6C-BD84-8310994B1269}" type="pres">
      <dgm:prSet presAssocID="{51C7AA7C-63E6-4885-91B0-0EA6E2913457}" presName="comp" presStyleCnt="0"/>
      <dgm:spPr/>
    </dgm:pt>
    <dgm:pt modelId="{B54BFD87-D5F9-45A7-868B-5318E823AC2A}" type="pres">
      <dgm:prSet presAssocID="{51C7AA7C-63E6-4885-91B0-0EA6E2913457}" presName="box" presStyleLbl="node1" presStyleIdx="0" presStyleCnt="4" custLinFactNeighborY="-14836"/>
      <dgm:spPr/>
      <dgm:t>
        <a:bodyPr/>
        <a:lstStyle/>
        <a:p>
          <a:endParaRPr lang="en-US"/>
        </a:p>
      </dgm:t>
    </dgm:pt>
    <dgm:pt modelId="{31CFC34F-A130-4B19-B19C-42DAF6D134E0}" type="pres">
      <dgm:prSet presAssocID="{51C7AA7C-63E6-4885-91B0-0EA6E2913457}" presName="img" presStyleLbl="fgImgPlace1" presStyleIdx="0" presStyleCnt="4" custScaleX="49621"/>
      <dgm:spPr/>
    </dgm:pt>
    <dgm:pt modelId="{3C7CF29A-7E2E-40F3-9C8D-6A124142D1E6}" type="pres">
      <dgm:prSet presAssocID="{51C7AA7C-63E6-4885-91B0-0EA6E2913457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B53DE6-377C-4553-A7BE-F2B183026625}" type="pres">
      <dgm:prSet presAssocID="{275BAAB4-3B9D-46BD-AEC3-7DD353E781BD}" presName="spacer" presStyleCnt="0"/>
      <dgm:spPr/>
    </dgm:pt>
    <dgm:pt modelId="{7D549810-060B-4F73-A327-619B5D899ED3}" type="pres">
      <dgm:prSet presAssocID="{EDB1A098-9D74-491C-AF04-B638664CED45}" presName="comp" presStyleCnt="0"/>
      <dgm:spPr/>
    </dgm:pt>
    <dgm:pt modelId="{7F9CD997-AB49-4D8E-B371-62EE9BAEB5AC}" type="pres">
      <dgm:prSet presAssocID="{EDB1A098-9D74-491C-AF04-B638664CED45}" presName="box" presStyleLbl="node1" presStyleIdx="1" presStyleCnt="4"/>
      <dgm:spPr/>
      <dgm:t>
        <a:bodyPr/>
        <a:lstStyle/>
        <a:p>
          <a:endParaRPr lang="en-US"/>
        </a:p>
      </dgm:t>
    </dgm:pt>
    <dgm:pt modelId="{9E02DBA8-A635-467C-A584-EDF2D3B86DAB}" type="pres">
      <dgm:prSet presAssocID="{EDB1A098-9D74-491C-AF04-B638664CED45}" presName="img" presStyleLbl="fgImgPlace1" presStyleIdx="1" presStyleCnt="4" custScaleX="49621"/>
      <dgm:spPr/>
    </dgm:pt>
    <dgm:pt modelId="{40BC736D-988F-4497-9395-5B745E216999}" type="pres">
      <dgm:prSet presAssocID="{EDB1A098-9D74-491C-AF04-B638664CED45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6BCBD2-3F97-4124-AD9A-36B6D1F3A085}" type="pres">
      <dgm:prSet presAssocID="{90BFB0C8-961E-4538-94FE-28D9D104E603}" presName="spacer" presStyleCnt="0"/>
      <dgm:spPr/>
    </dgm:pt>
    <dgm:pt modelId="{F3CFC3CB-6CA5-4E44-BCFD-56194E90B7FD}" type="pres">
      <dgm:prSet presAssocID="{61643FB8-1670-48C6-9867-4EA75D7EDE58}" presName="comp" presStyleCnt="0"/>
      <dgm:spPr/>
    </dgm:pt>
    <dgm:pt modelId="{EC64F011-950A-409D-815E-4CF35880BF2A}" type="pres">
      <dgm:prSet presAssocID="{61643FB8-1670-48C6-9867-4EA75D7EDE58}" presName="box" presStyleLbl="node1" presStyleIdx="2" presStyleCnt="4"/>
      <dgm:spPr/>
      <dgm:t>
        <a:bodyPr/>
        <a:lstStyle/>
        <a:p>
          <a:endParaRPr lang="en-US"/>
        </a:p>
      </dgm:t>
    </dgm:pt>
    <dgm:pt modelId="{6F40149E-25EA-4B65-BDF7-01FCD119D3F5}" type="pres">
      <dgm:prSet presAssocID="{61643FB8-1670-48C6-9867-4EA75D7EDE58}" presName="img" presStyleLbl="fgImgPlace1" presStyleIdx="2" presStyleCnt="4" custScaleX="49621"/>
      <dgm:spPr/>
    </dgm:pt>
    <dgm:pt modelId="{A3E6F1A8-375D-4954-A857-B345230C4AD3}" type="pres">
      <dgm:prSet presAssocID="{61643FB8-1670-48C6-9867-4EA75D7EDE58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9C4C51-4C67-4572-9EA7-EA9258C98F33}" type="pres">
      <dgm:prSet presAssocID="{79070BCC-1A37-40DA-AB0B-39124D4CF219}" presName="spacer" presStyleCnt="0"/>
      <dgm:spPr/>
    </dgm:pt>
    <dgm:pt modelId="{A03B5025-FEEA-4549-8D5D-9372FA030302}" type="pres">
      <dgm:prSet presAssocID="{1E922440-E274-4977-8A69-9C4AA433A379}" presName="comp" presStyleCnt="0"/>
      <dgm:spPr/>
    </dgm:pt>
    <dgm:pt modelId="{4F3E9002-1EED-48E2-8D06-71536D26E159}" type="pres">
      <dgm:prSet presAssocID="{1E922440-E274-4977-8A69-9C4AA433A379}" presName="box" presStyleLbl="node1" presStyleIdx="3" presStyleCnt="4"/>
      <dgm:spPr/>
      <dgm:t>
        <a:bodyPr/>
        <a:lstStyle/>
        <a:p>
          <a:endParaRPr lang="en-US"/>
        </a:p>
      </dgm:t>
    </dgm:pt>
    <dgm:pt modelId="{2327470E-169A-4F0B-9A38-174356CAA37B}" type="pres">
      <dgm:prSet presAssocID="{1E922440-E274-4977-8A69-9C4AA433A379}" presName="img" presStyleLbl="fgImgPlace1" presStyleIdx="3" presStyleCnt="4" custScaleX="46376" custLinFactNeighborX="1033"/>
      <dgm:spPr/>
    </dgm:pt>
    <dgm:pt modelId="{B7B3CCD3-D42F-4852-879E-86CA329EA885}" type="pres">
      <dgm:prSet presAssocID="{1E922440-E274-4977-8A69-9C4AA433A379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F99D2E-7ECA-4EBE-BFD4-3D7758325700}" type="presOf" srcId="{61643FB8-1670-48C6-9867-4EA75D7EDE58}" destId="{EC64F011-950A-409D-815E-4CF35880BF2A}" srcOrd="0" destOrd="0" presId="urn:microsoft.com/office/officeart/2005/8/layout/vList4"/>
    <dgm:cxn modelId="{2010DE01-2C6C-4278-8446-ACDB2E3C9E38}" srcId="{F68D05F0-BCC5-4EFA-AC46-1769F9206213}" destId="{61643FB8-1670-48C6-9867-4EA75D7EDE58}" srcOrd="2" destOrd="0" parTransId="{55C8578F-B127-48D5-AEC2-8F9BE71A8E6B}" sibTransId="{79070BCC-1A37-40DA-AB0B-39124D4CF219}"/>
    <dgm:cxn modelId="{DD5B06E9-741C-436F-89D4-4F871A68596E}" type="presOf" srcId="{1E922440-E274-4977-8A69-9C4AA433A379}" destId="{4F3E9002-1EED-48E2-8D06-71536D26E159}" srcOrd="0" destOrd="0" presId="urn:microsoft.com/office/officeart/2005/8/layout/vList4"/>
    <dgm:cxn modelId="{47BF2B54-2630-464F-83D2-61CB5AD165D3}" srcId="{F68D05F0-BCC5-4EFA-AC46-1769F9206213}" destId="{51C7AA7C-63E6-4885-91B0-0EA6E2913457}" srcOrd="0" destOrd="0" parTransId="{7547306D-AD76-47E2-BE09-4C2882271B0C}" sibTransId="{275BAAB4-3B9D-46BD-AEC3-7DD353E781BD}"/>
    <dgm:cxn modelId="{889F053B-AFDF-4E0A-93DD-A041347DDF67}" type="presOf" srcId="{EDB1A098-9D74-491C-AF04-B638664CED45}" destId="{7F9CD997-AB49-4D8E-B371-62EE9BAEB5AC}" srcOrd="0" destOrd="0" presId="urn:microsoft.com/office/officeart/2005/8/layout/vList4"/>
    <dgm:cxn modelId="{A6C969F5-C534-416B-8CDF-4A3E845030F8}" type="presOf" srcId="{EDB1A098-9D74-491C-AF04-B638664CED45}" destId="{40BC736D-988F-4497-9395-5B745E216999}" srcOrd="1" destOrd="0" presId="urn:microsoft.com/office/officeart/2005/8/layout/vList4"/>
    <dgm:cxn modelId="{5F34EEC4-4E3F-42E7-8C0D-F8F822357DCD}" type="presOf" srcId="{51C7AA7C-63E6-4885-91B0-0EA6E2913457}" destId="{B54BFD87-D5F9-45A7-868B-5318E823AC2A}" srcOrd="0" destOrd="0" presId="urn:microsoft.com/office/officeart/2005/8/layout/vList4"/>
    <dgm:cxn modelId="{1CF8BF4A-2D86-400B-8EC3-B162A3ECC981}" srcId="{F68D05F0-BCC5-4EFA-AC46-1769F9206213}" destId="{1E922440-E274-4977-8A69-9C4AA433A379}" srcOrd="3" destOrd="0" parTransId="{2462C458-19B3-40AD-A570-F91BAD05AC31}" sibTransId="{5EAEEA3B-E730-4810-92BF-8916DB1FA2E0}"/>
    <dgm:cxn modelId="{4F628CCE-65FA-4DBF-8219-8F5862760949}" type="presOf" srcId="{61643FB8-1670-48C6-9867-4EA75D7EDE58}" destId="{A3E6F1A8-375D-4954-A857-B345230C4AD3}" srcOrd="1" destOrd="0" presId="urn:microsoft.com/office/officeart/2005/8/layout/vList4"/>
    <dgm:cxn modelId="{05689B34-FE18-4614-B7E0-5BA0AC7C317D}" type="presOf" srcId="{1E922440-E274-4977-8A69-9C4AA433A379}" destId="{B7B3CCD3-D42F-4852-879E-86CA329EA885}" srcOrd="1" destOrd="0" presId="urn:microsoft.com/office/officeart/2005/8/layout/vList4"/>
    <dgm:cxn modelId="{6C60557D-D94E-457D-AA0C-5BA28F4FFA44}" type="presOf" srcId="{F68D05F0-BCC5-4EFA-AC46-1769F9206213}" destId="{F216437C-BD10-44E1-864E-7E12E84A358A}" srcOrd="0" destOrd="0" presId="urn:microsoft.com/office/officeart/2005/8/layout/vList4"/>
    <dgm:cxn modelId="{AD7EFE2F-49CA-4CF2-B472-FC7427D6FAED}" srcId="{F68D05F0-BCC5-4EFA-AC46-1769F9206213}" destId="{EDB1A098-9D74-491C-AF04-B638664CED45}" srcOrd="1" destOrd="0" parTransId="{F421E096-FC97-4012-B8BB-F8E9F3C147C6}" sibTransId="{90BFB0C8-961E-4538-94FE-28D9D104E603}"/>
    <dgm:cxn modelId="{8083782F-8C71-4B22-AAE0-6FF386ADA88A}" type="presOf" srcId="{51C7AA7C-63E6-4885-91B0-0EA6E2913457}" destId="{3C7CF29A-7E2E-40F3-9C8D-6A124142D1E6}" srcOrd="1" destOrd="0" presId="urn:microsoft.com/office/officeart/2005/8/layout/vList4"/>
    <dgm:cxn modelId="{4E55A579-4240-485A-80E1-930751AD7F0F}" type="presParOf" srcId="{F216437C-BD10-44E1-864E-7E12E84A358A}" destId="{BB9B39CF-8B44-4C6C-BD84-8310994B1269}" srcOrd="0" destOrd="0" presId="urn:microsoft.com/office/officeart/2005/8/layout/vList4"/>
    <dgm:cxn modelId="{12F0813A-8ABD-4955-AA02-B7104BB0158D}" type="presParOf" srcId="{BB9B39CF-8B44-4C6C-BD84-8310994B1269}" destId="{B54BFD87-D5F9-45A7-868B-5318E823AC2A}" srcOrd="0" destOrd="0" presId="urn:microsoft.com/office/officeart/2005/8/layout/vList4"/>
    <dgm:cxn modelId="{F9B3CE2B-D48A-4A50-935D-43C32B8003AC}" type="presParOf" srcId="{BB9B39CF-8B44-4C6C-BD84-8310994B1269}" destId="{31CFC34F-A130-4B19-B19C-42DAF6D134E0}" srcOrd="1" destOrd="0" presId="urn:microsoft.com/office/officeart/2005/8/layout/vList4"/>
    <dgm:cxn modelId="{2C2A3290-BEAA-4D5D-BDF7-87A61B178567}" type="presParOf" srcId="{BB9B39CF-8B44-4C6C-BD84-8310994B1269}" destId="{3C7CF29A-7E2E-40F3-9C8D-6A124142D1E6}" srcOrd="2" destOrd="0" presId="urn:microsoft.com/office/officeart/2005/8/layout/vList4"/>
    <dgm:cxn modelId="{55F2A858-1D31-49FF-9E4B-13C5D993A30C}" type="presParOf" srcId="{F216437C-BD10-44E1-864E-7E12E84A358A}" destId="{09B53DE6-377C-4553-A7BE-F2B183026625}" srcOrd="1" destOrd="0" presId="urn:microsoft.com/office/officeart/2005/8/layout/vList4"/>
    <dgm:cxn modelId="{83AE8DAA-90EF-4666-90B7-F1C4D1E1404D}" type="presParOf" srcId="{F216437C-BD10-44E1-864E-7E12E84A358A}" destId="{7D549810-060B-4F73-A327-619B5D899ED3}" srcOrd="2" destOrd="0" presId="urn:microsoft.com/office/officeart/2005/8/layout/vList4"/>
    <dgm:cxn modelId="{A8758D95-99E9-40CB-B590-B2D2F3FE8262}" type="presParOf" srcId="{7D549810-060B-4F73-A327-619B5D899ED3}" destId="{7F9CD997-AB49-4D8E-B371-62EE9BAEB5AC}" srcOrd="0" destOrd="0" presId="urn:microsoft.com/office/officeart/2005/8/layout/vList4"/>
    <dgm:cxn modelId="{B5251F48-F84A-42E5-8213-2B8ECF250F51}" type="presParOf" srcId="{7D549810-060B-4F73-A327-619B5D899ED3}" destId="{9E02DBA8-A635-467C-A584-EDF2D3B86DAB}" srcOrd="1" destOrd="0" presId="urn:microsoft.com/office/officeart/2005/8/layout/vList4"/>
    <dgm:cxn modelId="{F43FBFBA-8DBA-43A2-86AC-D264733B5F50}" type="presParOf" srcId="{7D549810-060B-4F73-A327-619B5D899ED3}" destId="{40BC736D-988F-4497-9395-5B745E216999}" srcOrd="2" destOrd="0" presId="urn:microsoft.com/office/officeart/2005/8/layout/vList4"/>
    <dgm:cxn modelId="{FE76D32F-EC48-45D8-A79F-2D5755F4FD86}" type="presParOf" srcId="{F216437C-BD10-44E1-864E-7E12E84A358A}" destId="{3B6BCBD2-3F97-4124-AD9A-36B6D1F3A085}" srcOrd="3" destOrd="0" presId="urn:microsoft.com/office/officeart/2005/8/layout/vList4"/>
    <dgm:cxn modelId="{35B128DC-2EA1-4A14-9807-A5A3630CE7A3}" type="presParOf" srcId="{F216437C-BD10-44E1-864E-7E12E84A358A}" destId="{F3CFC3CB-6CA5-4E44-BCFD-56194E90B7FD}" srcOrd="4" destOrd="0" presId="urn:microsoft.com/office/officeart/2005/8/layout/vList4"/>
    <dgm:cxn modelId="{24923E2B-5E40-4B55-BE76-5FD26D0AD581}" type="presParOf" srcId="{F3CFC3CB-6CA5-4E44-BCFD-56194E90B7FD}" destId="{EC64F011-950A-409D-815E-4CF35880BF2A}" srcOrd="0" destOrd="0" presId="urn:microsoft.com/office/officeart/2005/8/layout/vList4"/>
    <dgm:cxn modelId="{819221AB-6EC1-4DCE-BBE9-1FDA4B152CBF}" type="presParOf" srcId="{F3CFC3CB-6CA5-4E44-BCFD-56194E90B7FD}" destId="{6F40149E-25EA-4B65-BDF7-01FCD119D3F5}" srcOrd="1" destOrd="0" presId="urn:microsoft.com/office/officeart/2005/8/layout/vList4"/>
    <dgm:cxn modelId="{1447EBF8-065F-42A2-B5CB-BAD841DE687E}" type="presParOf" srcId="{F3CFC3CB-6CA5-4E44-BCFD-56194E90B7FD}" destId="{A3E6F1A8-375D-4954-A857-B345230C4AD3}" srcOrd="2" destOrd="0" presId="urn:microsoft.com/office/officeart/2005/8/layout/vList4"/>
    <dgm:cxn modelId="{67C5610E-FFAE-4B6C-8B51-C2F79C7BDF6A}" type="presParOf" srcId="{F216437C-BD10-44E1-864E-7E12E84A358A}" destId="{DF9C4C51-4C67-4572-9EA7-EA9258C98F33}" srcOrd="5" destOrd="0" presId="urn:microsoft.com/office/officeart/2005/8/layout/vList4"/>
    <dgm:cxn modelId="{225A9308-F498-418E-8EB7-030381B5264C}" type="presParOf" srcId="{F216437C-BD10-44E1-864E-7E12E84A358A}" destId="{A03B5025-FEEA-4549-8D5D-9372FA030302}" srcOrd="6" destOrd="0" presId="urn:microsoft.com/office/officeart/2005/8/layout/vList4"/>
    <dgm:cxn modelId="{507B22EC-8AAB-4367-8151-FC3DCE6AE937}" type="presParOf" srcId="{A03B5025-FEEA-4549-8D5D-9372FA030302}" destId="{4F3E9002-1EED-48E2-8D06-71536D26E159}" srcOrd="0" destOrd="0" presId="urn:microsoft.com/office/officeart/2005/8/layout/vList4"/>
    <dgm:cxn modelId="{EB9812AC-1CCA-4A04-B76D-29090015B459}" type="presParOf" srcId="{A03B5025-FEEA-4549-8D5D-9372FA030302}" destId="{2327470E-169A-4F0B-9A38-174356CAA37B}" srcOrd="1" destOrd="0" presId="urn:microsoft.com/office/officeart/2005/8/layout/vList4"/>
    <dgm:cxn modelId="{06D5B54B-D332-4F8A-B2CB-16692DB0BBEE}" type="presParOf" srcId="{A03B5025-FEEA-4549-8D5D-9372FA030302}" destId="{B7B3CCD3-D42F-4852-879E-86CA329EA88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4428E9-9385-4E77-8B48-A42322DE098B}" type="doc">
      <dgm:prSet loTypeId="urn:microsoft.com/office/officeart/2005/8/layout/b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FCB1DDE-8027-4083-B15F-E4C24E028F22}">
      <dgm:prSet phldrT="[Text]"/>
      <dgm:spPr/>
      <dgm:t>
        <a:bodyPr/>
        <a:lstStyle/>
        <a:p>
          <a:r>
            <a:rPr lang="en-US" b="1" u="none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Final Report</a:t>
          </a:r>
          <a:endParaRPr lang="en-US" u="none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E582F4-8574-47DD-900E-57A208CE300E}" type="parTrans" cxnId="{BC3298C3-27E2-488E-91AE-55DD5A34F23C}">
      <dgm:prSet/>
      <dgm:spPr/>
      <dgm:t>
        <a:bodyPr/>
        <a:lstStyle/>
        <a:p>
          <a:endParaRPr lang="en-US"/>
        </a:p>
      </dgm:t>
    </dgm:pt>
    <dgm:pt modelId="{9B973DB3-8585-453C-8892-319995220FD5}" type="sibTrans" cxnId="{BC3298C3-27E2-488E-91AE-55DD5A34F23C}">
      <dgm:prSet/>
      <dgm:spPr/>
      <dgm:t>
        <a:bodyPr/>
        <a:lstStyle/>
        <a:p>
          <a:endParaRPr lang="en-US"/>
        </a:p>
      </dgm:t>
    </dgm:pt>
    <dgm:pt modelId="{FEC44063-EC41-4D15-86B8-6FEB82C5BAF9}">
      <dgm:prSet/>
      <dgm:spPr/>
      <dgm:t>
        <a:bodyPr/>
        <a:lstStyle/>
        <a:p>
          <a:r>
            <a:rPr lang="en-US" b="1" u="none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SF 298</a:t>
          </a:r>
        </a:p>
      </dgm:t>
    </dgm:pt>
    <dgm:pt modelId="{640F1386-21CA-4C13-8FC4-A2BE1D774118}" type="parTrans" cxnId="{ECA2C5F1-0B2D-4FBB-BA3D-1BEFE9DAA96F}">
      <dgm:prSet/>
      <dgm:spPr/>
      <dgm:t>
        <a:bodyPr/>
        <a:lstStyle/>
        <a:p>
          <a:endParaRPr lang="en-US"/>
        </a:p>
      </dgm:t>
    </dgm:pt>
    <dgm:pt modelId="{6645C8B1-0EB8-4C78-B286-E255BC641D38}" type="sibTrans" cxnId="{ECA2C5F1-0B2D-4FBB-BA3D-1BEFE9DAA96F}">
      <dgm:prSet/>
      <dgm:spPr/>
      <dgm:t>
        <a:bodyPr/>
        <a:lstStyle/>
        <a:p>
          <a:endParaRPr lang="en-US"/>
        </a:p>
      </dgm:t>
    </dgm:pt>
    <dgm:pt modelId="{387B4894-72F9-4F51-A1BE-7D600FA27FA4}">
      <dgm:prSet/>
      <dgm:spPr/>
      <dgm:t>
        <a:bodyPr/>
        <a:lstStyle/>
        <a:p>
          <a:r>
            <a:rPr lang="en-US" b="1" u="none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DD 254</a:t>
          </a:r>
        </a:p>
      </dgm:t>
    </dgm:pt>
    <dgm:pt modelId="{3E8D3C72-FEA2-4683-8D00-13374C743A2E}" type="parTrans" cxnId="{55FE31EC-2585-431D-AE3B-89CD18E2F6FF}">
      <dgm:prSet/>
      <dgm:spPr/>
      <dgm:t>
        <a:bodyPr/>
        <a:lstStyle/>
        <a:p>
          <a:endParaRPr lang="en-US"/>
        </a:p>
      </dgm:t>
    </dgm:pt>
    <dgm:pt modelId="{D747E6E9-C16C-4202-9466-D470013DA198}" type="sibTrans" cxnId="{55FE31EC-2585-431D-AE3B-89CD18E2F6FF}">
      <dgm:prSet/>
      <dgm:spPr/>
      <dgm:t>
        <a:bodyPr/>
        <a:lstStyle/>
        <a:p>
          <a:endParaRPr lang="en-US"/>
        </a:p>
      </dgm:t>
    </dgm:pt>
    <dgm:pt modelId="{9F32F920-0164-41D9-8140-BC72B22069C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2"/>
              </a:solidFill>
              <a:latin typeface="Century Gothic" pitchFamily="34" charset="0"/>
            </a:rPr>
            <a:t>Reports all technical accomplishments</a:t>
          </a:r>
          <a:endParaRPr lang="en-US" sz="1400" dirty="0">
            <a:solidFill>
              <a:schemeClr val="tx2"/>
            </a:solidFill>
          </a:endParaRPr>
        </a:p>
      </dgm:t>
    </dgm:pt>
    <dgm:pt modelId="{7A74CDF6-8048-4DA7-9E40-7F2AB13849AF}" type="parTrans" cxnId="{5613E335-A91A-49E6-9516-36F3E9FA1C5A}">
      <dgm:prSet/>
      <dgm:spPr/>
      <dgm:t>
        <a:bodyPr/>
        <a:lstStyle/>
        <a:p>
          <a:endParaRPr lang="en-US"/>
        </a:p>
      </dgm:t>
    </dgm:pt>
    <dgm:pt modelId="{82AABE93-EAA3-4E09-8E5D-61E0D12E02E5}" type="sibTrans" cxnId="{5613E335-A91A-49E6-9516-36F3E9FA1C5A}">
      <dgm:prSet/>
      <dgm:spPr/>
      <dgm:t>
        <a:bodyPr/>
        <a:lstStyle/>
        <a:p>
          <a:endParaRPr lang="en-US"/>
        </a:p>
      </dgm:t>
    </dgm:pt>
    <dgm:pt modelId="{9999FB17-2995-4717-808A-E8EB847B996B}">
      <dgm:prSet custT="1"/>
      <dgm:spPr/>
      <dgm:t>
        <a:bodyPr/>
        <a:lstStyle/>
        <a:p>
          <a:r>
            <a:rPr lang="en-US" sz="1400" b="1" dirty="0" smtClean="0">
              <a:solidFill>
                <a:schemeClr val="tx2"/>
              </a:solidFill>
              <a:latin typeface="Century Gothic" pitchFamily="34" charset="0"/>
            </a:rPr>
            <a:t>Certification that final technical report is submitted</a:t>
          </a:r>
        </a:p>
      </dgm:t>
    </dgm:pt>
    <dgm:pt modelId="{C7D9B546-4574-4344-80F4-831F45FA2EEA}" type="parTrans" cxnId="{6514E328-B3EC-4CB6-9959-16297D7347D4}">
      <dgm:prSet/>
      <dgm:spPr/>
      <dgm:t>
        <a:bodyPr/>
        <a:lstStyle/>
        <a:p>
          <a:endParaRPr lang="en-US"/>
        </a:p>
      </dgm:t>
    </dgm:pt>
    <dgm:pt modelId="{10C6CBCD-7A56-4F56-A490-CEA40DE39BFE}" type="sibTrans" cxnId="{6514E328-B3EC-4CB6-9959-16297D7347D4}">
      <dgm:prSet/>
      <dgm:spPr/>
      <dgm:t>
        <a:bodyPr/>
        <a:lstStyle/>
        <a:p>
          <a:endParaRPr lang="en-US"/>
        </a:p>
      </dgm:t>
    </dgm:pt>
    <dgm:pt modelId="{7DD33963-BAA8-44D2-AE76-569686658C96}">
      <dgm:prSet custT="1"/>
      <dgm:spPr/>
      <dgm:t>
        <a:bodyPr/>
        <a:lstStyle/>
        <a:p>
          <a:r>
            <a:rPr lang="en-US" sz="1400" b="1" dirty="0" smtClean="0">
              <a:solidFill>
                <a:schemeClr val="tx2"/>
              </a:solidFill>
              <a:latin typeface="Century Gothic" pitchFamily="34" charset="0"/>
            </a:rPr>
            <a:t>Certification of disposition of classified information</a:t>
          </a:r>
          <a:endParaRPr lang="en-US" sz="1600" b="1" dirty="0" smtClean="0">
            <a:solidFill>
              <a:schemeClr val="tx2"/>
            </a:solidFill>
            <a:latin typeface="Century Gothic" pitchFamily="34" charset="0"/>
          </a:endParaRPr>
        </a:p>
      </dgm:t>
    </dgm:pt>
    <dgm:pt modelId="{02BA16EC-E56B-4220-8669-D2A041F2300D}" type="parTrans" cxnId="{9D36B231-E313-4C77-9C0B-F97CAAA4D746}">
      <dgm:prSet/>
      <dgm:spPr/>
      <dgm:t>
        <a:bodyPr/>
        <a:lstStyle/>
        <a:p>
          <a:endParaRPr lang="en-US"/>
        </a:p>
      </dgm:t>
    </dgm:pt>
    <dgm:pt modelId="{805ABFC5-46A4-46C9-9F6C-C14406F40AAA}" type="sibTrans" cxnId="{9D36B231-E313-4C77-9C0B-F97CAAA4D746}">
      <dgm:prSet/>
      <dgm:spPr/>
      <dgm:t>
        <a:bodyPr/>
        <a:lstStyle/>
        <a:p>
          <a:endParaRPr lang="en-US"/>
        </a:p>
      </dgm:t>
    </dgm:pt>
    <dgm:pt modelId="{043435F6-76CC-4621-A5B7-BB6B5D59DA0C}" type="pres">
      <dgm:prSet presAssocID="{814428E9-9385-4E77-8B48-A42322DE098B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D93DF3-3F9D-41A4-A5B1-6E5B9B727DA3}" type="pres">
      <dgm:prSet presAssocID="{7FCB1DDE-8027-4083-B15F-E4C24E028F22}" presName="compNode" presStyleCnt="0"/>
      <dgm:spPr/>
    </dgm:pt>
    <dgm:pt modelId="{E31BB7B5-97B3-4427-86E8-1F8814FBA0B5}" type="pres">
      <dgm:prSet presAssocID="{7FCB1DDE-8027-4083-B15F-E4C24E028F22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3837E-63DB-44B5-84D9-D8FB84DC1C69}" type="pres">
      <dgm:prSet presAssocID="{7FCB1DDE-8027-4083-B15F-E4C24E028F2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EC70F-6FBA-4661-ABF4-FED550C86169}" type="pres">
      <dgm:prSet presAssocID="{7FCB1DDE-8027-4083-B15F-E4C24E028F22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FD510E4E-BE0B-4AC6-8992-4A89DC4164F8}" type="pres">
      <dgm:prSet presAssocID="{7FCB1DDE-8027-4083-B15F-E4C24E028F22}" presName="adorn" presStyleLbl="fgAccFollowNode1" presStyleIdx="0" presStyleCnt="3"/>
      <dgm:spPr/>
      <dgm:t>
        <a:bodyPr/>
        <a:lstStyle/>
        <a:p>
          <a:endParaRPr lang="en-US"/>
        </a:p>
      </dgm:t>
    </dgm:pt>
    <dgm:pt modelId="{BCD2E741-9B06-4DFD-97C2-8E67B5A91F4C}" type="pres">
      <dgm:prSet presAssocID="{9B973DB3-8585-453C-8892-319995220FD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90D4B7C-7B7E-407F-9B29-1F7158FF386A}" type="pres">
      <dgm:prSet presAssocID="{FEC44063-EC41-4D15-86B8-6FEB82C5BAF9}" presName="compNode" presStyleCnt="0"/>
      <dgm:spPr/>
    </dgm:pt>
    <dgm:pt modelId="{33920671-0DFA-4224-BAE6-33F82B2AB90D}" type="pres">
      <dgm:prSet presAssocID="{FEC44063-EC41-4D15-86B8-6FEB82C5BAF9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28CC7-03AE-42DB-914B-897A23E74E83}" type="pres">
      <dgm:prSet presAssocID="{FEC44063-EC41-4D15-86B8-6FEB82C5BAF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E02101-FDBC-4AA1-A04D-BE9890D6FD02}" type="pres">
      <dgm:prSet presAssocID="{FEC44063-EC41-4D15-86B8-6FEB82C5BAF9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D95ED184-882A-4054-9837-1CF7EC0CB29F}" type="pres">
      <dgm:prSet presAssocID="{FEC44063-EC41-4D15-86B8-6FEB82C5BAF9}" presName="adorn" presStyleLbl="fgAccFollowNode1" presStyleIdx="1" presStyleCnt="3"/>
      <dgm:spPr/>
      <dgm:t>
        <a:bodyPr/>
        <a:lstStyle/>
        <a:p>
          <a:endParaRPr lang="en-US"/>
        </a:p>
      </dgm:t>
    </dgm:pt>
    <dgm:pt modelId="{7CC478A9-4824-4943-9A9A-118782D12085}" type="pres">
      <dgm:prSet presAssocID="{6645C8B1-0EB8-4C78-B286-E255BC641D3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A29FE6C-7059-44B0-B708-D3B2E9845882}" type="pres">
      <dgm:prSet presAssocID="{387B4894-72F9-4F51-A1BE-7D600FA27FA4}" presName="compNode" presStyleCnt="0"/>
      <dgm:spPr/>
    </dgm:pt>
    <dgm:pt modelId="{07A09B2A-EB26-45D5-A798-132F19055512}" type="pres">
      <dgm:prSet presAssocID="{387B4894-72F9-4F51-A1BE-7D600FA27FA4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E9E3E6-3D66-4654-B962-5314D902A7F6}" type="pres">
      <dgm:prSet presAssocID="{387B4894-72F9-4F51-A1BE-7D600FA27FA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1A8674-9CAE-43FD-A0AD-6D8DFEA05C70}" type="pres">
      <dgm:prSet presAssocID="{387B4894-72F9-4F51-A1BE-7D600FA27FA4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6A2ACA84-996F-4A1B-AED8-018E7440B62A}" type="pres">
      <dgm:prSet presAssocID="{387B4894-72F9-4F51-A1BE-7D600FA27FA4}" presName="adorn" presStyleLbl="fgAccFollowNode1" presStyleIdx="2" presStyleCnt="3"/>
      <dgm:spPr/>
    </dgm:pt>
  </dgm:ptLst>
  <dgm:cxnLst>
    <dgm:cxn modelId="{C58E38AA-BEF7-41F4-825D-AB5BFF25490D}" type="presOf" srcId="{9999FB17-2995-4717-808A-E8EB847B996B}" destId="{33920671-0DFA-4224-BAE6-33F82B2AB90D}" srcOrd="0" destOrd="0" presId="urn:microsoft.com/office/officeart/2005/8/layout/bList2"/>
    <dgm:cxn modelId="{CADC9377-DAFA-4B1D-A730-00D6B24A935A}" type="presOf" srcId="{7FCB1DDE-8027-4083-B15F-E4C24E028F22}" destId="{0FC3837E-63DB-44B5-84D9-D8FB84DC1C69}" srcOrd="0" destOrd="0" presId="urn:microsoft.com/office/officeart/2005/8/layout/bList2"/>
    <dgm:cxn modelId="{55FE31EC-2585-431D-AE3B-89CD18E2F6FF}" srcId="{814428E9-9385-4E77-8B48-A42322DE098B}" destId="{387B4894-72F9-4F51-A1BE-7D600FA27FA4}" srcOrd="2" destOrd="0" parTransId="{3E8D3C72-FEA2-4683-8D00-13374C743A2E}" sibTransId="{D747E6E9-C16C-4202-9466-D470013DA198}"/>
    <dgm:cxn modelId="{102F6660-8D22-4E12-9FD9-463DDE913F5A}" type="presOf" srcId="{6645C8B1-0EB8-4C78-B286-E255BC641D38}" destId="{7CC478A9-4824-4943-9A9A-118782D12085}" srcOrd="0" destOrd="0" presId="urn:microsoft.com/office/officeart/2005/8/layout/bList2"/>
    <dgm:cxn modelId="{4C89A1C0-D33B-4335-AEEC-DFD785E669A0}" type="presOf" srcId="{FEC44063-EC41-4D15-86B8-6FEB82C5BAF9}" destId="{5BD28CC7-03AE-42DB-914B-897A23E74E83}" srcOrd="0" destOrd="0" presId="urn:microsoft.com/office/officeart/2005/8/layout/bList2"/>
    <dgm:cxn modelId="{BC3298C3-27E2-488E-91AE-55DD5A34F23C}" srcId="{814428E9-9385-4E77-8B48-A42322DE098B}" destId="{7FCB1DDE-8027-4083-B15F-E4C24E028F22}" srcOrd="0" destOrd="0" parTransId="{4FE582F4-8574-47DD-900E-57A208CE300E}" sibTransId="{9B973DB3-8585-453C-8892-319995220FD5}"/>
    <dgm:cxn modelId="{BDA8B9C7-104D-493F-BDB9-5FF72D177DD6}" type="presOf" srcId="{9F32F920-0164-41D9-8140-BC72B22069CB}" destId="{E31BB7B5-97B3-4427-86E8-1F8814FBA0B5}" srcOrd="0" destOrd="0" presId="urn:microsoft.com/office/officeart/2005/8/layout/bList2"/>
    <dgm:cxn modelId="{6514E328-B3EC-4CB6-9959-16297D7347D4}" srcId="{FEC44063-EC41-4D15-86B8-6FEB82C5BAF9}" destId="{9999FB17-2995-4717-808A-E8EB847B996B}" srcOrd="0" destOrd="0" parTransId="{C7D9B546-4574-4344-80F4-831F45FA2EEA}" sibTransId="{10C6CBCD-7A56-4F56-A490-CEA40DE39BFE}"/>
    <dgm:cxn modelId="{008B756A-DD25-44BF-89D5-99B1BA31AC02}" type="presOf" srcId="{814428E9-9385-4E77-8B48-A42322DE098B}" destId="{043435F6-76CC-4621-A5B7-BB6B5D59DA0C}" srcOrd="0" destOrd="0" presId="urn:microsoft.com/office/officeart/2005/8/layout/bList2"/>
    <dgm:cxn modelId="{ECA2C5F1-0B2D-4FBB-BA3D-1BEFE9DAA96F}" srcId="{814428E9-9385-4E77-8B48-A42322DE098B}" destId="{FEC44063-EC41-4D15-86B8-6FEB82C5BAF9}" srcOrd="1" destOrd="0" parTransId="{640F1386-21CA-4C13-8FC4-A2BE1D774118}" sibTransId="{6645C8B1-0EB8-4C78-B286-E255BC641D38}"/>
    <dgm:cxn modelId="{5613E335-A91A-49E6-9516-36F3E9FA1C5A}" srcId="{7FCB1DDE-8027-4083-B15F-E4C24E028F22}" destId="{9F32F920-0164-41D9-8140-BC72B22069CB}" srcOrd="0" destOrd="0" parTransId="{7A74CDF6-8048-4DA7-9E40-7F2AB13849AF}" sibTransId="{82AABE93-EAA3-4E09-8E5D-61E0D12E02E5}"/>
    <dgm:cxn modelId="{3E39CAF3-C28E-4DB7-8065-B4EACB00E1A9}" type="presOf" srcId="{7FCB1DDE-8027-4083-B15F-E4C24E028F22}" destId="{609EC70F-6FBA-4661-ABF4-FED550C86169}" srcOrd="1" destOrd="0" presId="urn:microsoft.com/office/officeart/2005/8/layout/bList2"/>
    <dgm:cxn modelId="{43EB3A68-D5EE-4095-A49F-B0726F62FEE6}" type="presOf" srcId="{387B4894-72F9-4F51-A1BE-7D600FA27FA4}" destId="{2EE9E3E6-3D66-4654-B962-5314D902A7F6}" srcOrd="0" destOrd="0" presId="urn:microsoft.com/office/officeart/2005/8/layout/bList2"/>
    <dgm:cxn modelId="{9D36B231-E313-4C77-9C0B-F97CAAA4D746}" srcId="{387B4894-72F9-4F51-A1BE-7D600FA27FA4}" destId="{7DD33963-BAA8-44D2-AE76-569686658C96}" srcOrd="0" destOrd="0" parTransId="{02BA16EC-E56B-4220-8669-D2A041F2300D}" sibTransId="{805ABFC5-46A4-46C9-9F6C-C14406F40AAA}"/>
    <dgm:cxn modelId="{7D69D4F9-13EA-4E62-97EA-F01E1CC678DE}" type="presOf" srcId="{FEC44063-EC41-4D15-86B8-6FEB82C5BAF9}" destId="{9BE02101-FDBC-4AA1-A04D-BE9890D6FD02}" srcOrd="1" destOrd="0" presId="urn:microsoft.com/office/officeart/2005/8/layout/bList2"/>
    <dgm:cxn modelId="{62305B9B-8E54-4FA8-A9B2-871DC25123E8}" type="presOf" srcId="{7DD33963-BAA8-44D2-AE76-569686658C96}" destId="{07A09B2A-EB26-45D5-A798-132F19055512}" srcOrd="0" destOrd="0" presId="urn:microsoft.com/office/officeart/2005/8/layout/bList2"/>
    <dgm:cxn modelId="{40497164-006E-49E0-8965-1372AB1E283B}" type="presOf" srcId="{9B973DB3-8585-453C-8892-319995220FD5}" destId="{BCD2E741-9B06-4DFD-97C2-8E67B5A91F4C}" srcOrd="0" destOrd="0" presId="urn:microsoft.com/office/officeart/2005/8/layout/bList2"/>
    <dgm:cxn modelId="{1F05610A-64B8-461F-88DD-0DB724B565C0}" type="presOf" srcId="{387B4894-72F9-4F51-A1BE-7D600FA27FA4}" destId="{651A8674-9CAE-43FD-A0AD-6D8DFEA05C70}" srcOrd="1" destOrd="0" presId="urn:microsoft.com/office/officeart/2005/8/layout/bList2"/>
    <dgm:cxn modelId="{764F1F87-28DC-4177-991C-0D14CC3B3F45}" type="presParOf" srcId="{043435F6-76CC-4621-A5B7-BB6B5D59DA0C}" destId="{87D93DF3-3F9D-41A4-A5B1-6E5B9B727DA3}" srcOrd="0" destOrd="0" presId="urn:microsoft.com/office/officeart/2005/8/layout/bList2"/>
    <dgm:cxn modelId="{244CB2CE-0D67-40FD-8D5C-0E43E516FA9F}" type="presParOf" srcId="{87D93DF3-3F9D-41A4-A5B1-6E5B9B727DA3}" destId="{E31BB7B5-97B3-4427-86E8-1F8814FBA0B5}" srcOrd="0" destOrd="0" presId="urn:microsoft.com/office/officeart/2005/8/layout/bList2"/>
    <dgm:cxn modelId="{F2071FB3-F9AD-45A5-8773-A70A56AF50E3}" type="presParOf" srcId="{87D93DF3-3F9D-41A4-A5B1-6E5B9B727DA3}" destId="{0FC3837E-63DB-44B5-84D9-D8FB84DC1C69}" srcOrd="1" destOrd="0" presId="urn:microsoft.com/office/officeart/2005/8/layout/bList2"/>
    <dgm:cxn modelId="{073050EA-FF4A-4059-BB2B-9684F6CDC8A7}" type="presParOf" srcId="{87D93DF3-3F9D-41A4-A5B1-6E5B9B727DA3}" destId="{609EC70F-6FBA-4661-ABF4-FED550C86169}" srcOrd="2" destOrd="0" presId="urn:microsoft.com/office/officeart/2005/8/layout/bList2"/>
    <dgm:cxn modelId="{8C51CBB9-CAE9-4CF4-A055-0C5170A02C0F}" type="presParOf" srcId="{87D93DF3-3F9D-41A4-A5B1-6E5B9B727DA3}" destId="{FD510E4E-BE0B-4AC6-8992-4A89DC4164F8}" srcOrd="3" destOrd="0" presId="urn:microsoft.com/office/officeart/2005/8/layout/bList2"/>
    <dgm:cxn modelId="{AEB701C4-3A81-4464-AC87-60DF8EC53540}" type="presParOf" srcId="{043435F6-76CC-4621-A5B7-BB6B5D59DA0C}" destId="{BCD2E741-9B06-4DFD-97C2-8E67B5A91F4C}" srcOrd="1" destOrd="0" presId="urn:microsoft.com/office/officeart/2005/8/layout/bList2"/>
    <dgm:cxn modelId="{CEC5E205-EBED-4DF2-ADA2-BF991A0AEC0E}" type="presParOf" srcId="{043435F6-76CC-4621-A5B7-BB6B5D59DA0C}" destId="{F90D4B7C-7B7E-407F-9B29-1F7158FF386A}" srcOrd="2" destOrd="0" presId="urn:microsoft.com/office/officeart/2005/8/layout/bList2"/>
    <dgm:cxn modelId="{3C24F872-C971-4FB5-A32E-287354E16D60}" type="presParOf" srcId="{F90D4B7C-7B7E-407F-9B29-1F7158FF386A}" destId="{33920671-0DFA-4224-BAE6-33F82B2AB90D}" srcOrd="0" destOrd="0" presId="urn:microsoft.com/office/officeart/2005/8/layout/bList2"/>
    <dgm:cxn modelId="{C0C29BB1-F2E2-45D6-BD23-855B0A406180}" type="presParOf" srcId="{F90D4B7C-7B7E-407F-9B29-1F7158FF386A}" destId="{5BD28CC7-03AE-42DB-914B-897A23E74E83}" srcOrd="1" destOrd="0" presId="urn:microsoft.com/office/officeart/2005/8/layout/bList2"/>
    <dgm:cxn modelId="{4E182221-DA3E-4C1B-9934-ED34FF8F6F69}" type="presParOf" srcId="{F90D4B7C-7B7E-407F-9B29-1F7158FF386A}" destId="{9BE02101-FDBC-4AA1-A04D-BE9890D6FD02}" srcOrd="2" destOrd="0" presId="urn:microsoft.com/office/officeart/2005/8/layout/bList2"/>
    <dgm:cxn modelId="{6705AA47-11E8-451A-AFFE-B14EA1AED870}" type="presParOf" srcId="{F90D4B7C-7B7E-407F-9B29-1F7158FF386A}" destId="{D95ED184-882A-4054-9837-1CF7EC0CB29F}" srcOrd="3" destOrd="0" presId="urn:microsoft.com/office/officeart/2005/8/layout/bList2"/>
    <dgm:cxn modelId="{9A4468BB-E682-4519-8631-4CBA13551D20}" type="presParOf" srcId="{043435F6-76CC-4621-A5B7-BB6B5D59DA0C}" destId="{7CC478A9-4824-4943-9A9A-118782D12085}" srcOrd="3" destOrd="0" presId="urn:microsoft.com/office/officeart/2005/8/layout/bList2"/>
    <dgm:cxn modelId="{23F5EC74-7145-42EE-B073-3DA109EC6868}" type="presParOf" srcId="{043435F6-76CC-4621-A5B7-BB6B5D59DA0C}" destId="{4A29FE6C-7059-44B0-B708-D3B2E9845882}" srcOrd="4" destOrd="0" presId="urn:microsoft.com/office/officeart/2005/8/layout/bList2"/>
    <dgm:cxn modelId="{A2FF4946-A702-41B2-A41D-F8E4E1B62075}" type="presParOf" srcId="{4A29FE6C-7059-44B0-B708-D3B2E9845882}" destId="{07A09B2A-EB26-45D5-A798-132F19055512}" srcOrd="0" destOrd="0" presId="urn:microsoft.com/office/officeart/2005/8/layout/bList2"/>
    <dgm:cxn modelId="{FFDCDC6A-BFA6-478C-91E5-9AD458C050AF}" type="presParOf" srcId="{4A29FE6C-7059-44B0-B708-D3B2E9845882}" destId="{2EE9E3E6-3D66-4654-B962-5314D902A7F6}" srcOrd="1" destOrd="0" presId="urn:microsoft.com/office/officeart/2005/8/layout/bList2"/>
    <dgm:cxn modelId="{98E58020-97B3-43C7-95EE-139D13D69998}" type="presParOf" srcId="{4A29FE6C-7059-44B0-B708-D3B2E9845882}" destId="{651A8674-9CAE-43FD-A0AD-6D8DFEA05C70}" srcOrd="2" destOrd="0" presId="urn:microsoft.com/office/officeart/2005/8/layout/bList2"/>
    <dgm:cxn modelId="{975E082F-B7CE-4914-BD4D-DE5FC58D1592}" type="presParOf" srcId="{4A29FE6C-7059-44B0-B708-D3B2E9845882}" destId="{6A2ACA84-996F-4A1B-AED8-018E7440B62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14428E9-9385-4E77-8B48-A42322DE098B}" type="doc">
      <dgm:prSet loTypeId="urn:microsoft.com/office/officeart/2005/8/layout/b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C44063-EC41-4D15-86B8-6FEB82C5BAF9}">
      <dgm:prSet/>
      <dgm:spPr/>
      <dgm:t>
        <a:bodyPr/>
        <a:lstStyle/>
        <a:p>
          <a:r>
            <a:rPr lang="en-US" b="1" u="none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DD 254</a:t>
          </a:r>
        </a:p>
      </dgm:t>
    </dgm:pt>
    <dgm:pt modelId="{640F1386-21CA-4C13-8FC4-A2BE1D774118}" type="parTrans" cxnId="{ECA2C5F1-0B2D-4FBB-BA3D-1BEFE9DAA96F}">
      <dgm:prSet/>
      <dgm:spPr/>
      <dgm:t>
        <a:bodyPr/>
        <a:lstStyle/>
        <a:p>
          <a:endParaRPr lang="en-US"/>
        </a:p>
      </dgm:t>
    </dgm:pt>
    <dgm:pt modelId="{6645C8B1-0EB8-4C78-B286-E255BC641D38}" type="sibTrans" cxnId="{ECA2C5F1-0B2D-4FBB-BA3D-1BEFE9DAA96F}">
      <dgm:prSet/>
      <dgm:spPr/>
      <dgm:t>
        <a:bodyPr/>
        <a:lstStyle/>
        <a:p>
          <a:endParaRPr lang="en-US"/>
        </a:p>
      </dgm:t>
    </dgm:pt>
    <dgm:pt modelId="{387B4894-72F9-4F51-A1BE-7D600FA27FA4}">
      <dgm:prSet/>
      <dgm:spPr/>
      <dgm:t>
        <a:bodyPr/>
        <a:lstStyle/>
        <a:p>
          <a:r>
            <a:rPr lang="en-US" b="1" u="none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DD882</a:t>
          </a:r>
        </a:p>
      </dgm:t>
    </dgm:pt>
    <dgm:pt modelId="{3E8D3C72-FEA2-4683-8D00-13374C743A2E}" type="parTrans" cxnId="{55FE31EC-2585-431D-AE3B-89CD18E2F6FF}">
      <dgm:prSet/>
      <dgm:spPr/>
      <dgm:t>
        <a:bodyPr/>
        <a:lstStyle/>
        <a:p>
          <a:endParaRPr lang="en-US"/>
        </a:p>
      </dgm:t>
    </dgm:pt>
    <dgm:pt modelId="{D747E6E9-C16C-4202-9466-D470013DA198}" type="sibTrans" cxnId="{55FE31EC-2585-431D-AE3B-89CD18E2F6FF}">
      <dgm:prSet/>
      <dgm:spPr/>
      <dgm:t>
        <a:bodyPr/>
        <a:lstStyle/>
        <a:p>
          <a:endParaRPr lang="en-US"/>
        </a:p>
      </dgm:t>
    </dgm:pt>
    <dgm:pt modelId="{9999FB17-2995-4717-808A-E8EB847B996B}">
      <dgm:prSet custT="1"/>
      <dgm:spPr/>
      <dgm:t>
        <a:bodyPr/>
        <a:lstStyle/>
        <a:p>
          <a:r>
            <a:rPr lang="en-US" sz="1400" b="1" dirty="0" smtClean="0">
              <a:solidFill>
                <a:schemeClr val="tx2"/>
              </a:solidFill>
              <a:latin typeface="Century Gothic" pitchFamily="34" charset="0"/>
            </a:rPr>
            <a:t>Certification of disposition of classified information</a:t>
          </a:r>
        </a:p>
      </dgm:t>
    </dgm:pt>
    <dgm:pt modelId="{C7D9B546-4574-4344-80F4-831F45FA2EEA}" type="parTrans" cxnId="{6514E328-B3EC-4CB6-9959-16297D7347D4}">
      <dgm:prSet/>
      <dgm:spPr/>
      <dgm:t>
        <a:bodyPr/>
        <a:lstStyle/>
        <a:p>
          <a:endParaRPr lang="en-US"/>
        </a:p>
      </dgm:t>
    </dgm:pt>
    <dgm:pt modelId="{10C6CBCD-7A56-4F56-A490-CEA40DE39BFE}" type="sibTrans" cxnId="{6514E328-B3EC-4CB6-9959-16297D7347D4}">
      <dgm:prSet/>
      <dgm:spPr/>
      <dgm:t>
        <a:bodyPr/>
        <a:lstStyle/>
        <a:p>
          <a:endParaRPr lang="en-US"/>
        </a:p>
      </dgm:t>
    </dgm:pt>
    <dgm:pt modelId="{7DD33963-BAA8-44D2-AE76-569686658C96}">
      <dgm:prSet custT="1"/>
      <dgm:spPr/>
      <dgm:t>
        <a:bodyPr/>
        <a:lstStyle/>
        <a:p>
          <a:r>
            <a:rPr lang="en-US" sz="1400" b="1" dirty="0" smtClean="0">
              <a:solidFill>
                <a:schemeClr val="tx2"/>
              </a:solidFill>
              <a:latin typeface="Century Gothic" pitchFamily="34" charset="0"/>
            </a:rPr>
            <a:t>Certification of Invention</a:t>
          </a:r>
          <a:endParaRPr lang="en-US" sz="1600" b="1" dirty="0" smtClean="0">
            <a:solidFill>
              <a:schemeClr val="tx2"/>
            </a:solidFill>
            <a:latin typeface="Century Gothic" pitchFamily="34" charset="0"/>
          </a:endParaRPr>
        </a:p>
      </dgm:t>
    </dgm:pt>
    <dgm:pt modelId="{02BA16EC-E56B-4220-8669-D2A041F2300D}" type="parTrans" cxnId="{9D36B231-E313-4C77-9C0B-F97CAAA4D746}">
      <dgm:prSet/>
      <dgm:spPr/>
      <dgm:t>
        <a:bodyPr/>
        <a:lstStyle/>
        <a:p>
          <a:endParaRPr lang="en-US"/>
        </a:p>
      </dgm:t>
    </dgm:pt>
    <dgm:pt modelId="{805ABFC5-46A4-46C9-9F6C-C14406F40AAA}" type="sibTrans" cxnId="{9D36B231-E313-4C77-9C0B-F97CAAA4D746}">
      <dgm:prSet/>
      <dgm:spPr/>
      <dgm:t>
        <a:bodyPr/>
        <a:lstStyle/>
        <a:p>
          <a:endParaRPr lang="en-US"/>
        </a:p>
      </dgm:t>
    </dgm:pt>
    <dgm:pt modelId="{73D2C7CE-854E-4EC8-8797-ABA6B8F5AA0A}">
      <dgm:prSet custT="1"/>
      <dgm:spPr/>
      <dgm:t>
        <a:bodyPr/>
        <a:lstStyle/>
        <a:p>
          <a:endParaRPr lang="en-US" sz="1400" b="1" dirty="0" smtClean="0">
            <a:solidFill>
              <a:schemeClr val="tx2"/>
            </a:solidFill>
            <a:latin typeface="Century Gothic" pitchFamily="34" charset="0"/>
          </a:endParaRPr>
        </a:p>
      </dgm:t>
    </dgm:pt>
    <dgm:pt modelId="{3A75E141-A4D7-4308-974C-FCD0DCF8D86B}" type="parTrans" cxnId="{01C914E2-0FF4-4CE6-9059-29DF9B9FF104}">
      <dgm:prSet/>
      <dgm:spPr/>
      <dgm:t>
        <a:bodyPr/>
        <a:lstStyle/>
        <a:p>
          <a:endParaRPr lang="es-PR"/>
        </a:p>
      </dgm:t>
    </dgm:pt>
    <dgm:pt modelId="{E3D3FB40-7CDC-4A6D-B37C-165983663A7F}" type="sibTrans" cxnId="{01C914E2-0FF4-4CE6-9059-29DF9B9FF104}">
      <dgm:prSet/>
      <dgm:spPr/>
      <dgm:t>
        <a:bodyPr/>
        <a:lstStyle/>
        <a:p>
          <a:endParaRPr lang="es-PR"/>
        </a:p>
      </dgm:t>
    </dgm:pt>
    <dgm:pt modelId="{444B539B-AB93-4824-A261-A4B271EB82A4}">
      <dgm:prSet custT="1"/>
      <dgm:spPr/>
      <dgm:t>
        <a:bodyPr/>
        <a:lstStyle/>
        <a:p>
          <a:endParaRPr lang="en-US" sz="1400" b="1" dirty="0" smtClean="0">
            <a:solidFill>
              <a:schemeClr val="tx2"/>
            </a:solidFill>
            <a:latin typeface="Century Gothic" pitchFamily="34" charset="0"/>
          </a:endParaRPr>
        </a:p>
      </dgm:t>
    </dgm:pt>
    <dgm:pt modelId="{37515E88-E82E-443D-A7B3-6CEE9339FCF5}" type="parTrans" cxnId="{DEBC468B-0D9B-4C54-A827-341859EEC586}">
      <dgm:prSet/>
      <dgm:spPr/>
      <dgm:t>
        <a:bodyPr/>
        <a:lstStyle/>
        <a:p>
          <a:endParaRPr lang="es-PR"/>
        </a:p>
      </dgm:t>
    </dgm:pt>
    <dgm:pt modelId="{2F014CE3-22F6-456D-A5B2-734BB7198272}" type="sibTrans" cxnId="{DEBC468B-0D9B-4C54-A827-341859EEC586}">
      <dgm:prSet/>
      <dgm:spPr/>
      <dgm:t>
        <a:bodyPr/>
        <a:lstStyle/>
        <a:p>
          <a:endParaRPr lang="es-PR"/>
        </a:p>
      </dgm:t>
    </dgm:pt>
    <dgm:pt modelId="{043435F6-76CC-4621-A5B7-BB6B5D59DA0C}" type="pres">
      <dgm:prSet presAssocID="{814428E9-9385-4E77-8B48-A42322DE098B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0D4B7C-7B7E-407F-9B29-1F7158FF386A}" type="pres">
      <dgm:prSet presAssocID="{FEC44063-EC41-4D15-86B8-6FEB82C5BAF9}" presName="compNode" presStyleCnt="0"/>
      <dgm:spPr/>
    </dgm:pt>
    <dgm:pt modelId="{33920671-0DFA-4224-BAE6-33F82B2AB90D}" type="pres">
      <dgm:prSet presAssocID="{FEC44063-EC41-4D15-86B8-6FEB82C5BAF9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28CC7-03AE-42DB-914B-897A23E74E83}" type="pres">
      <dgm:prSet presAssocID="{FEC44063-EC41-4D15-86B8-6FEB82C5BAF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E02101-FDBC-4AA1-A04D-BE9890D6FD02}" type="pres">
      <dgm:prSet presAssocID="{FEC44063-EC41-4D15-86B8-6FEB82C5BAF9}" presName="parentRect" presStyleLbl="alignNode1" presStyleIdx="0" presStyleCnt="2"/>
      <dgm:spPr/>
      <dgm:t>
        <a:bodyPr/>
        <a:lstStyle/>
        <a:p>
          <a:endParaRPr lang="en-US"/>
        </a:p>
      </dgm:t>
    </dgm:pt>
    <dgm:pt modelId="{D95ED184-882A-4054-9837-1CF7EC0CB29F}" type="pres">
      <dgm:prSet presAssocID="{FEC44063-EC41-4D15-86B8-6FEB82C5BAF9}" presName="adorn" presStyleLbl="fgAccFollow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CC478A9-4824-4943-9A9A-118782D12085}" type="pres">
      <dgm:prSet presAssocID="{6645C8B1-0EB8-4C78-B286-E255BC641D3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A29FE6C-7059-44B0-B708-D3B2E9845882}" type="pres">
      <dgm:prSet presAssocID="{387B4894-72F9-4F51-A1BE-7D600FA27FA4}" presName="compNode" presStyleCnt="0"/>
      <dgm:spPr/>
    </dgm:pt>
    <dgm:pt modelId="{07A09B2A-EB26-45D5-A798-132F19055512}" type="pres">
      <dgm:prSet presAssocID="{387B4894-72F9-4F51-A1BE-7D600FA27FA4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E9E3E6-3D66-4654-B962-5314D902A7F6}" type="pres">
      <dgm:prSet presAssocID="{387B4894-72F9-4F51-A1BE-7D600FA27FA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1A8674-9CAE-43FD-A0AD-6D8DFEA05C70}" type="pres">
      <dgm:prSet presAssocID="{387B4894-72F9-4F51-A1BE-7D600FA27FA4}" presName="parentRect" presStyleLbl="alignNode1" presStyleIdx="1" presStyleCnt="2"/>
      <dgm:spPr/>
      <dgm:t>
        <a:bodyPr/>
        <a:lstStyle/>
        <a:p>
          <a:endParaRPr lang="en-US"/>
        </a:p>
      </dgm:t>
    </dgm:pt>
    <dgm:pt modelId="{6A2ACA84-996F-4A1B-AED8-018E7440B62A}" type="pres">
      <dgm:prSet presAssocID="{387B4894-72F9-4F51-A1BE-7D600FA27FA4}" presName="adorn" presStyleLbl="fgAccFollowNode1" presStyleIdx="1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DB16BC69-5EBF-4D60-98C0-33046F7D6C31}" type="presOf" srcId="{FEC44063-EC41-4D15-86B8-6FEB82C5BAF9}" destId="{5BD28CC7-03AE-42DB-914B-897A23E74E83}" srcOrd="0" destOrd="0" presId="urn:microsoft.com/office/officeart/2005/8/layout/bList2"/>
    <dgm:cxn modelId="{55FE31EC-2585-431D-AE3B-89CD18E2F6FF}" srcId="{814428E9-9385-4E77-8B48-A42322DE098B}" destId="{387B4894-72F9-4F51-A1BE-7D600FA27FA4}" srcOrd="1" destOrd="0" parTransId="{3E8D3C72-FEA2-4683-8D00-13374C743A2E}" sibTransId="{D747E6E9-C16C-4202-9466-D470013DA198}"/>
    <dgm:cxn modelId="{CAB7D71C-5C2A-4EA3-BE22-36484EAE5B74}" type="presOf" srcId="{387B4894-72F9-4F51-A1BE-7D600FA27FA4}" destId="{651A8674-9CAE-43FD-A0AD-6D8DFEA05C70}" srcOrd="1" destOrd="0" presId="urn:microsoft.com/office/officeart/2005/8/layout/bList2"/>
    <dgm:cxn modelId="{DEBC468B-0D9B-4C54-A827-341859EEC586}" srcId="{FEC44063-EC41-4D15-86B8-6FEB82C5BAF9}" destId="{444B539B-AB93-4824-A261-A4B271EB82A4}" srcOrd="1" destOrd="0" parTransId="{37515E88-E82E-443D-A7B3-6CEE9339FCF5}" sibTransId="{2F014CE3-22F6-456D-A5B2-734BB7198272}"/>
    <dgm:cxn modelId="{04308EDF-540B-4288-9F68-435A569F65AA}" type="presOf" srcId="{7DD33963-BAA8-44D2-AE76-569686658C96}" destId="{07A09B2A-EB26-45D5-A798-132F19055512}" srcOrd="0" destOrd="0" presId="urn:microsoft.com/office/officeart/2005/8/layout/bList2"/>
    <dgm:cxn modelId="{6514E328-B3EC-4CB6-9959-16297D7347D4}" srcId="{FEC44063-EC41-4D15-86B8-6FEB82C5BAF9}" destId="{9999FB17-2995-4717-808A-E8EB847B996B}" srcOrd="0" destOrd="0" parTransId="{C7D9B546-4574-4344-80F4-831F45FA2EEA}" sibTransId="{10C6CBCD-7A56-4F56-A490-CEA40DE39BFE}"/>
    <dgm:cxn modelId="{B0ACAF3C-8FCB-4325-8D7D-21131F6AAA69}" type="presOf" srcId="{387B4894-72F9-4F51-A1BE-7D600FA27FA4}" destId="{2EE9E3E6-3D66-4654-B962-5314D902A7F6}" srcOrd="0" destOrd="0" presId="urn:microsoft.com/office/officeart/2005/8/layout/bList2"/>
    <dgm:cxn modelId="{962081EE-C9C9-469A-AA7B-1984C36642A7}" type="presOf" srcId="{444B539B-AB93-4824-A261-A4B271EB82A4}" destId="{33920671-0DFA-4224-BAE6-33F82B2AB90D}" srcOrd="0" destOrd="1" presId="urn:microsoft.com/office/officeart/2005/8/layout/bList2"/>
    <dgm:cxn modelId="{ECA2C5F1-0B2D-4FBB-BA3D-1BEFE9DAA96F}" srcId="{814428E9-9385-4E77-8B48-A42322DE098B}" destId="{FEC44063-EC41-4D15-86B8-6FEB82C5BAF9}" srcOrd="0" destOrd="0" parTransId="{640F1386-21CA-4C13-8FC4-A2BE1D774118}" sibTransId="{6645C8B1-0EB8-4C78-B286-E255BC641D38}"/>
    <dgm:cxn modelId="{9D36B231-E313-4C77-9C0B-F97CAAA4D746}" srcId="{387B4894-72F9-4F51-A1BE-7D600FA27FA4}" destId="{7DD33963-BAA8-44D2-AE76-569686658C96}" srcOrd="0" destOrd="0" parTransId="{02BA16EC-E56B-4220-8669-D2A041F2300D}" sibTransId="{805ABFC5-46A4-46C9-9F6C-C14406F40AAA}"/>
    <dgm:cxn modelId="{AE8A787E-D04D-4032-97AC-DE0C8624AB20}" type="presOf" srcId="{6645C8B1-0EB8-4C78-B286-E255BC641D38}" destId="{7CC478A9-4824-4943-9A9A-118782D12085}" srcOrd="0" destOrd="0" presId="urn:microsoft.com/office/officeart/2005/8/layout/bList2"/>
    <dgm:cxn modelId="{01C914E2-0FF4-4CE6-9059-29DF9B9FF104}" srcId="{FEC44063-EC41-4D15-86B8-6FEB82C5BAF9}" destId="{73D2C7CE-854E-4EC8-8797-ABA6B8F5AA0A}" srcOrd="2" destOrd="0" parTransId="{3A75E141-A4D7-4308-974C-FCD0DCF8D86B}" sibTransId="{E3D3FB40-7CDC-4A6D-B37C-165983663A7F}"/>
    <dgm:cxn modelId="{85F06D66-E929-4305-BA76-21A35E58BBCA}" type="presOf" srcId="{FEC44063-EC41-4D15-86B8-6FEB82C5BAF9}" destId="{9BE02101-FDBC-4AA1-A04D-BE9890D6FD02}" srcOrd="1" destOrd="0" presId="urn:microsoft.com/office/officeart/2005/8/layout/bList2"/>
    <dgm:cxn modelId="{5DD9E141-9016-427B-B685-7225A054702E}" type="presOf" srcId="{73D2C7CE-854E-4EC8-8797-ABA6B8F5AA0A}" destId="{33920671-0DFA-4224-BAE6-33F82B2AB90D}" srcOrd="0" destOrd="2" presId="urn:microsoft.com/office/officeart/2005/8/layout/bList2"/>
    <dgm:cxn modelId="{E7DF7397-F877-4AB9-8E59-A0EEEFD9A7AA}" type="presOf" srcId="{814428E9-9385-4E77-8B48-A42322DE098B}" destId="{043435F6-76CC-4621-A5B7-BB6B5D59DA0C}" srcOrd="0" destOrd="0" presId="urn:microsoft.com/office/officeart/2005/8/layout/bList2"/>
    <dgm:cxn modelId="{5C05ED9C-D8B6-4432-AA74-E8C0962F3AB9}" type="presOf" srcId="{9999FB17-2995-4717-808A-E8EB847B996B}" destId="{33920671-0DFA-4224-BAE6-33F82B2AB90D}" srcOrd="0" destOrd="0" presId="urn:microsoft.com/office/officeart/2005/8/layout/bList2"/>
    <dgm:cxn modelId="{E2D3DDAC-FDFA-4072-902D-2906E9A55884}" type="presParOf" srcId="{043435F6-76CC-4621-A5B7-BB6B5D59DA0C}" destId="{F90D4B7C-7B7E-407F-9B29-1F7158FF386A}" srcOrd="0" destOrd="0" presId="urn:microsoft.com/office/officeart/2005/8/layout/bList2"/>
    <dgm:cxn modelId="{63012768-D305-48CE-B0E0-E7E19408A453}" type="presParOf" srcId="{F90D4B7C-7B7E-407F-9B29-1F7158FF386A}" destId="{33920671-0DFA-4224-BAE6-33F82B2AB90D}" srcOrd="0" destOrd="0" presId="urn:microsoft.com/office/officeart/2005/8/layout/bList2"/>
    <dgm:cxn modelId="{3F88EEB8-44E0-46C2-806E-CCFE46E7BA45}" type="presParOf" srcId="{F90D4B7C-7B7E-407F-9B29-1F7158FF386A}" destId="{5BD28CC7-03AE-42DB-914B-897A23E74E83}" srcOrd="1" destOrd="0" presId="urn:microsoft.com/office/officeart/2005/8/layout/bList2"/>
    <dgm:cxn modelId="{6A03E3FD-29CA-4D49-A406-E57674A8BCAA}" type="presParOf" srcId="{F90D4B7C-7B7E-407F-9B29-1F7158FF386A}" destId="{9BE02101-FDBC-4AA1-A04D-BE9890D6FD02}" srcOrd="2" destOrd="0" presId="urn:microsoft.com/office/officeart/2005/8/layout/bList2"/>
    <dgm:cxn modelId="{0A8ADB71-A115-45C7-A514-F6820E025028}" type="presParOf" srcId="{F90D4B7C-7B7E-407F-9B29-1F7158FF386A}" destId="{D95ED184-882A-4054-9837-1CF7EC0CB29F}" srcOrd="3" destOrd="0" presId="urn:microsoft.com/office/officeart/2005/8/layout/bList2"/>
    <dgm:cxn modelId="{9D3CD39F-D24F-473B-BF68-510DE506EE27}" type="presParOf" srcId="{043435F6-76CC-4621-A5B7-BB6B5D59DA0C}" destId="{7CC478A9-4824-4943-9A9A-118782D12085}" srcOrd="1" destOrd="0" presId="urn:microsoft.com/office/officeart/2005/8/layout/bList2"/>
    <dgm:cxn modelId="{D16FB900-BC81-4B8B-9C37-E95A74390EFA}" type="presParOf" srcId="{043435F6-76CC-4621-A5B7-BB6B5D59DA0C}" destId="{4A29FE6C-7059-44B0-B708-D3B2E9845882}" srcOrd="2" destOrd="0" presId="urn:microsoft.com/office/officeart/2005/8/layout/bList2"/>
    <dgm:cxn modelId="{351AC5AB-29D1-4F37-8A3F-C7EDAF02DF45}" type="presParOf" srcId="{4A29FE6C-7059-44B0-B708-D3B2E9845882}" destId="{07A09B2A-EB26-45D5-A798-132F19055512}" srcOrd="0" destOrd="0" presId="urn:microsoft.com/office/officeart/2005/8/layout/bList2"/>
    <dgm:cxn modelId="{88245676-F541-492E-8591-902FE7BD8129}" type="presParOf" srcId="{4A29FE6C-7059-44B0-B708-D3B2E9845882}" destId="{2EE9E3E6-3D66-4654-B962-5314D902A7F6}" srcOrd="1" destOrd="0" presId="urn:microsoft.com/office/officeart/2005/8/layout/bList2"/>
    <dgm:cxn modelId="{0FBA28BA-B508-4C39-A754-BE663897ECC5}" type="presParOf" srcId="{4A29FE6C-7059-44B0-B708-D3B2E9845882}" destId="{651A8674-9CAE-43FD-A0AD-6D8DFEA05C70}" srcOrd="2" destOrd="0" presId="urn:microsoft.com/office/officeart/2005/8/layout/bList2"/>
    <dgm:cxn modelId="{1AD5117B-3C43-4FD3-8B08-0BF5F7C272A6}" type="presParOf" srcId="{4A29FE6C-7059-44B0-B708-D3B2E9845882}" destId="{6A2ACA84-996F-4A1B-AED8-018E7440B62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14428E9-9385-4E77-8B48-A42322DE098B}" type="doc">
      <dgm:prSet loTypeId="urn:microsoft.com/office/officeart/2005/8/layout/b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FCB1DDE-8027-4083-B15F-E4C24E028F22}">
      <dgm:prSet phldrT="[Text]"/>
      <dgm:spPr/>
      <dgm:t>
        <a:bodyPr/>
        <a:lstStyle/>
        <a:p>
          <a:r>
            <a:rPr lang="en-US" b="1" u="none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Final Inventory</a:t>
          </a:r>
          <a:endParaRPr lang="en-US" u="none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E582F4-8574-47DD-900E-57A208CE300E}" type="parTrans" cxnId="{BC3298C3-27E2-488E-91AE-55DD5A34F23C}">
      <dgm:prSet/>
      <dgm:spPr/>
      <dgm:t>
        <a:bodyPr/>
        <a:lstStyle/>
        <a:p>
          <a:endParaRPr lang="en-US"/>
        </a:p>
      </dgm:t>
    </dgm:pt>
    <dgm:pt modelId="{9B973DB3-8585-453C-8892-319995220FD5}" type="sibTrans" cxnId="{BC3298C3-27E2-488E-91AE-55DD5A34F23C}">
      <dgm:prSet/>
      <dgm:spPr/>
      <dgm:t>
        <a:bodyPr/>
        <a:lstStyle/>
        <a:p>
          <a:endParaRPr lang="en-US"/>
        </a:p>
      </dgm:t>
    </dgm:pt>
    <dgm:pt modelId="{387B4894-72F9-4F51-A1BE-7D600FA27FA4}">
      <dgm:prSet/>
      <dgm:spPr/>
      <dgm:t>
        <a:bodyPr/>
        <a:lstStyle/>
        <a:p>
          <a:r>
            <a:rPr lang="en-US" b="1" u="none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SF 428 or </a:t>
          </a:r>
        </a:p>
        <a:p>
          <a:r>
            <a:rPr lang="en-US" b="1" u="none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NASA 1018</a:t>
          </a:r>
        </a:p>
      </dgm:t>
    </dgm:pt>
    <dgm:pt modelId="{3E8D3C72-FEA2-4683-8D00-13374C743A2E}" type="parTrans" cxnId="{55FE31EC-2585-431D-AE3B-89CD18E2F6FF}">
      <dgm:prSet/>
      <dgm:spPr/>
      <dgm:t>
        <a:bodyPr/>
        <a:lstStyle/>
        <a:p>
          <a:endParaRPr lang="en-US"/>
        </a:p>
      </dgm:t>
    </dgm:pt>
    <dgm:pt modelId="{D747E6E9-C16C-4202-9466-D470013DA198}" type="sibTrans" cxnId="{55FE31EC-2585-431D-AE3B-89CD18E2F6FF}">
      <dgm:prSet/>
      <dgm:spPr/>
      <dgm:t>
        <a:bodyPr/>
        <a:lstStyle/>
        <a:p>
          <a:endParaRPr lang="en-US"/>
        </a:p>
      </dgm:t>
    </dgm:pt>
    <dgm:pt modelId="{9F32F920-0164-41D9-8140-BC72B22069CB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2"/>
              </a:solidFill>
              <a:latin typeface="Century Gothic" pitchFamily="34" charset="0"/>
            </a:rPr>
            <a:t>PeopleSoft query to investigate purchased and tagged equipment</a:t>
          </a:r>
          <a:endParaRPr lang="en-US" sz="1800" dirty="0">
            <a:solidFill>
              <a:schemeClr val="tx2"/>
            </a:solidFill>
          </a:endParaRPr>
        </a:p>
      </dgm:t>
    </dgm:pt>
    <dgm:pt modelId="{7A74CDF6-8048-4DA7-9E40-7F2AB13849AF}" type="parTrans" cxnId="{5613E335-A91A-49E6-9516-36F3E9FA1C5A}">
      <dgm:prSet/>
      <dgm:spPr/>
      <dgm:t>
        <a:bodyPr/>
        <a:lstStyle/>
        <a:p>
          <a:endParaRPr lang="en-US"/>
        </a:p>
      </dgm:t>
    </dgm:pt>
    <dgm:pt modelId="{82AABE93-EAA3-4E09-8E5D-61E0D12E02E5}" type="sibTrans" cxnId="{5613E335-A91A-49E6-9516-36F3E9FA1C5A}">
      <dgm:prSet/>
      <dgm:spPr/>
      <dgm:t>
        <a:bodyPr/>
        <a:lstStyle/>
        <a:p>
          <a:endParaRPr lang="en-US"/>
        </a:p>
      </dgm:t>
    </dgm:pt>
    <dgm:pt modelId="{7DD33963-BAA8-44D2-AE76-569686658C96}">
      <dgm:prSet custT="1"/>
      <dgm:spPr/>
      <dgm:t>
        <a:bodyPr/>
        <a:lstStyle/>
        <a:p>
          <a:r>
            <a:rPr lang="en-US" sz="1800" b="1" dirty="0" smtClean="0">
              <a:solidFill>
                <a:schemeClr val="tx2"/>
              </a:solidFill>
              <a:latin typeface="Century Gothic" pitchFamily="34" charset="0"/>
            </a:rPr>
            <a:t>Certification status and vesting of property</a:t>
          </a:r>
          <a:endParaRPr lang="en-US" sz="2000" b="1" dirty="0" smtClean="0">
            <a:solidFill>
              <a:schemeClr val="tx2"/>
            </a:solidFill>
            <a:latin typeface="Century Gothic" pitchFamily="34" charset="0"/>
          </a:endParaRPr>
        </a:p>
      </dgm:t>
    </dgm:pt>
    <dgm:pt modelId="{02BA16EC-E56B-4220-8669-D2A041F2300D}" type="parTrans" cxnId="{9D36B231-E313-4C77-9C0B-F97CAAA4D746}">
      <dgm:prSet/>
      <dgm:spPr/>
      <dgm:t>
        <a:bodyPr/>
        <a:lstStyle/>
        <a:p>
          <a:endParaRPr lang="en-US"/>
        </a:p>
      </dgm:t>
    </dgm:pt>
    <dgm:pt modelId="{805ABFC5-46A4-46C9-9F6C-C14406F40AAA}" type="sibTrans" cxnId="{9D36B231-E313-4C77-9C0B-F97CAAA4D746}">
      <dgm:prSet/>
      <dgm:spPr/>
      <dgm:t>
        <a:bodyPr/>
        <a:lstStyle/>
        <a:p>
          <a:endParaRPr lang="en-US"/>
        </a:p>
      </dgm:t>
    </dgm:pt>
    <dgm:pt modelId="{FEC44063-EC41-4D15-86B8-6FEB82C5BAF9}">
      <dgm:prSet/>
      <dgm:spPr/>
      <dgm:t>
        <a:bodyPr/>
        <a:lstStyle/>
        <a:p>
          <a:r>
            <a:rPr lang="en-US" b="1" u="none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Annual Property Audits &amp; Self Assessment</a:t>
          </a:r>
        </a:p>
      </dgm:t>
    </dgm:pt>
    <dgm:pt modelId="{6645C8B1-0EB8-4C78-B286-E255BC641D38}" type="sibTrans" cxnId="{ECA2C5F1-0B2D-4FBB-BA3D-1BEFE9DAA96F}">
      <dgm:prSet/>
      <dgm:spPr/>
      <dgm:t>
        <a:bodyPr/>
        <a:lstStyle/>
        <a:p>
          <a:endParaRPr lang="en-US"/>
        </a:p>
      </dgm:t>
    </dgm:pt>
    <dgm:pt modelId="{640F1386-21CA-4C13-8FC4-A2BE1D774118}" type="parTrans" cxnId="{ECA2C5F1-0B2D-4FBB-BA3D-1BEFE9DAA96F}">
      <dgm:prSet/>
      <dgm:spPr/>
      <dgm:t>
        <a:bodyPr/>
        <a:lstStyle/>
        <a:p>
          <a:endParaRPr lang="en-US"/>
        </a:p>
      </dgm:t>
    </dgm:pt>
    <dgm:pt modelId="{9999FB17-2995-4717-808A-E8EB847B996B}">
      <dgm:prSet custT="1"/>
      <dgm:spPr/>
      <dgm:t>
        <a:bodyPr/>
        <a:lstStyle/>
        <a:p>
          <a:r>
            <a:rPr lang="en-US" sz="1800" b="1" dirty="0" smtClean="0">
              <a:solidFill>
                <a:schemeClr val="tx2"/>
              </a:solidFill>
              <a:latin typeface="Century Gothic" pitchFamily="34" charset="0"/>
            </a:rPr>
            <a:t>Annual assessments of property management</a:t>
          </a:r>
        </a:p>
      </dgm:t>
    </dgm:pt>
    <dgm:pt modelId="{10C6CBCD-7A56-4F56-A490-CEA40DE39BFE}" type="sibTrans" cxnId="{6514E328-B3EC-4CB6-9959-16297D7347D4}">
      <dgm:prSet/>
      <dgm:spPr/>
      <dgm:t>
        <a:bodyPr/>
        <a:lstStyle/>
        <a:p>
          <a:endParaRPr lang="en-US"/>
        </a:p>
      </dgm:t>
    </dgm:pt>
    <dgm:pt modelId="{C7D9B546-4574-4344-80F4-831F45FA2EEA}" type="parTrans" cxnId="{6514E328-B3EC-4CB6-9959-16297D7347D4}">
      <dgm:prSet/>
      <dgm:spPr/>
      <dgm:t>
        <a:bodyPr/>
        <a:lstStyle/>
        <a:p>
          <a:endParaRPr lang="en-US"/>
        </a:p>
      </dgm:t>
    </dgm:pt>
    <dgm:pt modelId="{8D38129E-4034-487E-B96C-3C28DDB83318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2"/>
              </a:solidFill>
              <a:latin typeface="+mj-lt"/>
            </a:rPr>
            <a:t>Check Award for equipment &lt;$5,000</a:t>
          </a:r>
          <a:endParaRPr lang="en-US" sz="1800" dirty="0">
            <a:solidFill>
              <a:schemeClr val="tx2"/>
            </a:solidFill>
            <a:latin typeface="+mj-lt"/>
          </a:endParaRPr>
        </a:p>
      </dgm:t>
    </dgm:pt>
    <dgm:pt modelId="{07121472-E121-47FB-8111-58C070AFEC19}" type="parTrans" cxnId="{629ADC17-8240-4B56-B267-5B2753F10240}">
      <dgm:prSet/>
      <dgm:spPr/>
    </dgm:pt>
    <dgm:pt modelId="{3E5284CB-F4E8-47CE-92D0-59C0C82F6634}" type="sibTrans" cxnId="{629ADC17-8240-4B56-B267-5B2753F10240}">
      <dgm:prSet/>
      <dgm:spPr/>
    </dgm:pt>
    <dgm:pt modelId="{8ACCB21E-CFB5-48CB-B4A6-1A107453FCAE}">
      <dgm:prSet phldrT="[Text]" custT="1"/>
      <dgm:spPr/>
      <dgm:t>
        <a:bodyPr/>
        <a:lstStyle/>
        <a:p>
          <a:endParaRPr lang="en-US" sz="1800" dirty="0">
            <a:solidFill>
              <a:schemeClr val="tx2"/>
            </a:solidFill>
            <a:latin typeface="+mj-lt"/>
          </a:endParaRPr>
        </a:p>
      </dgm:t>
    </dgm:pt>
    <dgm:pt modelId="{5389968B-DCBC-49C9-9421-8CDC41BC24E5}" type="parTrans" cxnId="{DBCF3C8E-D559-488D-8605-6A5D8CA72633}">
      <dgm:prSet/>
      <dgm:spPr/>
    </dgm:pt>
    <dgm:pt modelId="{E968AFF4-6A66-475F-8B2D-5ABC7B4F9450}" type="sibTrans" cxnId="{DBCF3C8E-D559-488D-8605-6A5D8CA72633}">
      <dgm:prSet/>
      <dgm:spPr/>
    </dgm:pt>
    <dgm:pt modelId="{204F9545-A1A3-45CA-91BB-128711105EEA}">
      <dgm:prSet custT="1"/>
      <dgm:spPr/>
      <dgm:t>
        <a:bodyPr/>
        <a:lstStyle/>
        <a:p>
          <a:r>
            <a:rPr lang="en-US" sz="1800" b="1" dirty="0" smtClean="0">
              <a:solidFill>
                <a:schemeClr val="tx2"/>
              </a:solidFill>
              <a:latin typeface="Century Gothic" pitchFamily="34" charset="0"/>
            </a:rPr>
            <a:t>ONR</a:t>
          </a:r>
        </a:p>
      </dgm:t>
    </dgm:pt>
    <dgm:pt modelId="{EC0AB1F3-5E8E-4AB9-96EC-BB718EBC30CD}" type="parTrans" cxnId="{582D3142-8403-4247-8B67-8923743C7F9E}">
      <dgm:prSet/>
      <dgm:spPr/>
    </dgm:pt>
    <dgm:pt modelId="{CD2540CB-D8D4-4933-8AE8-AAD885B0CE72}" type="sibTrans" cxnId="{582D3142-8403-4247-8B67-8923743C7F9E}">
      <dgm:prSet/>
      <dgm:spPr/>
    </dgm:pt>
    <dgm:pt modelId="{317177D8-A6EF-47D3-8DD0-370159B76FB0}">
      <dgm:prSet custT="1"/>
      <dgm:spPr/>
      <dgm:t>
        <a:bodyPr/>
        <a:lstStyle/>
        <a:p>
          <a:r>
            <a:rPr lang="en-US" sz="1800" b="1" dirty="0" smtClean="0">
              <a:solidFill>
                <a:schemeClr val="tx2"/>
              </a:solidFill>
              <a:latin typeface="Century Gothic" pitchFamily="34" charset="0"/>
            </a:rPr>
            <a:t>NASA</a:t>
          </a:r>
        </a:p>
      </dgm:t>
    </dgm:pt>
    <dgm:pt modelId="{C9764C04-F595-42B0-91EF-53A5105BCD52}" type="parTrans" cxnId="{4CEC8100-4E80-409A-98DC-FD9BE332C74A}">
      <dgm:prSet/>
      <dgm:spPr/>
    </dgm:pt>
    <dgm:pt modelId="{09198A0A-4A0F-4374-A1FA-3AE01DA3E82F}" type="sibTrans" cxnId="{4CEC8100-4E80-409A-98DC-FD9BE332C74A}">
      <dgm:prSet/>
      <dgm:spPr/>
    </dgm:pt>
    <dgm:pt modelId="{AE6B97E6-F6F1-44F6-88CA-1C4BE7DF1622}">
      <dgm:prSet custT="1"/>
      <dgm:spPr/>
      <dgm:t>
        <a:bodyPr/>
        <a:lstStyle/>
        <a:p>
          <a:r>
            <a:rPr lang="en-US" sz="1800" b="1" dirty="0" smtClean="0">
              <a:solidFill>
                <a:schemeClr val="tx2"/>
              </a:solidFill>
              <a:latin typeface="Century Gothic" pitchFamily="34" charset="0"/>
            </a:rPr>
            <a:t>Self-assessment</a:t>
          </a:r>
        </a:p>
      </dgm:t>
    </dgm:pt>
    <dgm:pt modelId="{58902810-109B-49EE-ACFC-C996655B0109}" type="parTrans" cxnId="{8DF598E9-7A0A-4A77-AD03-1AAA21C97C30}">
      <dgm:prSet/>
      <dgm:spPr/>
    </dgm:pt>
    <dgm:pt modelId="{6D885C60-7B42-4F4B-A243-400A3E3EF1F8}" type="sibTrans" cxnId="{8DF598E9-7A0A-4A77-AD03-1AAA21C97C30}">
      <dgm:prSet/>
      <dgm:spPr/>
    </dgm:pt>
    <dgm:pt modelId="{043435F6-76CC-4621-A5B7-BB6B5D59DA0C}" type="pres">
      <dgm:prSet presAssocID="{814428E9-9385-4E77-8B48-A42322DE098B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D93DF3-3F9D-41A4-A5B1-6E5B9B727DA3}" type="pres">
      <dgm:prSet presAssocID="{7FCB1DDE-8027-4083-B15F-E4C24E028F22}" presName="compNode" presStyleCnt="0"/>
      <dgm:spPr/>
    </dgm:pt>
    <dgm:pt modelId="{E31BB7B5-97B3-4427-86E8-1F8814FBA0B5}" type="pres">
      <dgm:prSet presAssocID="{7FCB1DDE-8027-4083-B15F-E4C24E028F22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3837E-63DB-44B5-84D9-D8FB84DC1C69}" type="pres">
      <dgm:prSet presAssocID="{7FCB1DDE-8027-4083-B15F-E4C24E028F2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EC70F-6FBA-4661-ABF4-FED550C86169}" type="pres">
      <dgm:prSet presAssocID="{7FCB1DDE-8027-4083-B15F-E4C24E028F22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FD510E4E-BE0B-4AC6-8992-4A89DC4164F8}" type="pres">
      <dgm:prSet presAssocID="{7FCB1DDE-8027-4083-B15F-E4C24E028F22}" presName="adorn" presStyleLbl="fgAccFollowNode1" presStyleIdx="0" presStyleCnt="3"/>
      <dgm:spPr/>
      <dgm:t>
        <a:bodyPr/>
        <a:lstStyle/>
        <a:p>
          <a:endParaRPr lang="en-US"/>
        </a:p>
      </dgm:t>
    </dgm:pt>
    <dgm:pt modelId="{BCD2E741-9B06-4DFD-97C2-8E67B5A91F4C}" type="pres">
      <dgm:prSet presAssocID="{9B973DB3-8585-453C-8892-319995220FD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90D4B7C-7B7E-407F-9B29-1F7158FF386A}" type="pres">
      <dgm:prSet presAssocID="{FEC44063-EC41-4D15-86B8-6FEB82C5BAF9}" presName="compNode" presStyleCnt="0"/>
      <dgm:spPr/>
    </dgm:pt>
    <dgm:pt modelId="{33920671-0DFA-4224-BAE6-33F82B2AB90D}" type="pres">
      <dgm:prSet presAssocID="{FEC44063-EC41-4D15-86B8-6FEB82C5BAF9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28CC7-03AE-42DB-914B-897A23E74E83}" type="pres">
      <dgm:prSet presAssocID="{FEC44063-EC41-4D15-86B8-6FEB82C5BAF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E02101-FDBC-4AA1-A04D-BE9890D6FD02}" type="pres">
      <dgm:prSet presAssocID="{FEC44063-EC41-4D15-86B8-6FEB82C5BAF9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D95ED184-882A-4054-9837-1CF7EC0CB29F}" type="pres">
      <dgm:prSet presAssocID="{FEC44063-EC41-4D15-86B8-6FEB82C5BAF9}" presName="adorn" presStyleLbl="fgAccFollowNode1" presStyleIdx="1" presStyleCnt="3"/>
      <dgm:spPr/>
      <dgm:t>
        <a:bodyPr/>
        <a:lstStyle/>
        <a:p>
          <a:endParaRPr lang="en-US"/>
        </a:p>
      </dgm:t>
    </dgm:pt>
    <dgm:pt modelId="{7CC478A9-4824-4943-9A9A-118782D12085}" type="pres">
      <dgm:prSet presAssocID="{6645C8B1-0EB8-4C78-B286-E255BC641D3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A29FE6C-7059-44B0-B708-D3B2E9845882}" type="pres">
      <dgm:prSet presAssocID="{387B4894-72F9-4F51-A1BE-7D600FA27FA4}" presName="compNode" presStyleCnt="0"/>
      <dgm:spPr/>
    </dgm:pt>
    <dgm:pt modelId="{07A09B2A-EB26-45D5-A798-132F19055512}" type="pres">
      <dgm:prSet presAssocID="{387B4894-72F9-4F51-A1BE-7D600FA27FA4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E9E3E6-3D66-4654-B962-5314D902A7F6}" type="pres">
      <dgm:prSet presAssocID="{387B4894-72F9-4F51-A1BE-7D600FA27FA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1A8674-9CAE-43FD-A0AD-6D8DFEA05C70}" type="pres">
      <dgm:prSet presAssocID="{387B4894-72F9-4F51-A1BE-7D600FA27FA4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6A2ACA84-996F-4A1B-AED8-018E7440B62A}" type="pres">
      <dgm:prSet presAssocID="{387B4894-72F9-4F51-A1BE-7D600FA27FA4}" presName="adorn" presStyleLbl="fgAccFollowNode1" presStyleIdx="2" presStyleCnt="3"/>
      <dgm:spPr/>
    </dgm:pt>
  </dgm:ptLst>
  <dgm:cxnLst>
    <dgm:cxn modelId="{6BD20D60-23F6-448A-BEDB-6CA56CC3697C}" type="presOf" srcId="{8D38129E-4034-487E-B96C-3C28DDB83318}" destId="{E31BB7B5-97B3-4427-86E8-1F8814FBA0B5}" srcOrd="0" destOrd="2" presId="urn:microsoft.com/office/officeart/2005/8/layout/bList2"/>
    <dgm:cxn modelId="{8DF598E9-7A0A-4A77-AD03-1AAA21C97C30}" srcId="{9999FB17-2995-4717-808A-E8EB847B996B}" destId="{AE6B97E6-F6F1-44F6-88CA-1C4BE7DF1622}" srcOrd="2" destOrd="0" parTransId="{58902810-109B-49EE-ACFC-C996655B0109}" sibTransId="{6D885C60-7B42-4F4B-A243-400A3E3EF1F8}"/>
    <dgm:cxn modelId="{BC3298C3-27E2-488E-91AE-55DD5A34F23C}" srcId="{814428E9-9385-4E77-8B48-A42322DE098B}" destId="{7FCB1DDE-8027-4083-B15F-E4C24E028F22}" srcOrd="0" destOrd="0" parTransId="{4FE582F4-8574-47DD-900E-57A208CE300E}" sibTransId="{9B973DB3-8585-453C-8892-319995220FD5}"/>
    <dgm:cxn modelId="{DBCF3C8E-D559-488D-8605-6A5D8CA72633}" srcId="{7FCB1DDE-8027-4083-B15F-E4C24E028F22}" destId="{8ACCB21E-CFB5-48CB-B4A6-1A107453FCAE}" srcOrd="1" destOrd="0" parTransId="{5389968B-DCBC-49C9-9421-8CDC41BC24E5}" sibTransId="{E968AFF4-6A66-475F-8B2D-5ABC7B4F9450}"/>
    <dgm:cxn modelId="{F1FB38D0-23E6-4BA3-8A70-85DB614FFEF7}" type="presOf" srcId="{7FCB1DDE-8027-4083-B15F-E4C24E028F22}" destId="{609EC70F-6FBA-4661-ABF4-FED550C86169}" srcOrd="1" destOrd="0" presId="urn:microsoft.com/office/officeart/2005/8/layout/bList2"/>
    <dgm:cxn modelId="{9D36B231-E313-4C77-9C0B-F97CAAA4D746}" srcId="{387B4894-72F9-4F51-A1BE-7D600FA27FA4}" destId="{7DD33963-BAA8-44D2-AE76-569686658C96}" srcOrd="0" destOrd="0" parTransId="{02BA16EC-E56B-4220-8669-D2A041F2300D}" sibTransId="{805ABFC5-46A4-46C9-9F6C-C14406F40AAA}"/>
    <dgm:cxn modelId="{6CADBA62-ECF0-4516-B3A3-F26EC158D8D3}" type="presOf" srcId="{7DD33963-BAA8-44D2-AE76-569686658C96}" destId="{07A09B2A-EB26-45D5-A798-132F19055512}" srcOrd="0" destOrd="0" presId="urn:microsoft.com/office/officeart/2005/8/layout/bList2"/>
    <dgm:cxn modelId="{55FE31EC-2585-431D-AE3B-89CD18E2F6FF}" srcId="{814428E9-9385-4E77-8B48-A42322DE098B}" destId="{387B4894-72F9-4F51-A1BE-7D600FA27FA4}" srcOrd="2" destOrd="0" parTransId="{3E8D3C72-FEA2-4683-8D00-13374C743A2E}" sibTransId="{D747E6E9-C16C-4202-9466-D470013DA198}"/>
    <dgm:cxn modelId="{8C9A8267-406E-4EC7-9AF0-996CDFB0BA14}" type="presOf" srcId="{FEC44063-EC41-4D15-86B8-6FEB82C5BAF9}" destId="{5BD28CC7-03AE-42DB-914B-897A23E74E83}" srcOrd="0" destOrd="0" presId="urn:microsoft.com/office/officeart/2005/8/layout/bList2"/>
    <dgm:cxn modelId="{DCAADA61-5492-4D9B-91EF-07E14052CC8C}" type="presOf" srcId="{387B4894-72F9-4F51-A1BE-7D600FA27FA4}" destId="{2EE9E3E6-3D66-4654-B962-5314D902A7F6}" srcOrd="0" destOrd="0" presId="urn:microsoft.com/office/officeart/2005/8/layout/bList2"/>
    <dgm:cxn modelId="{B2755813-AE1D-499B-97E6-7C63295C3EA5}" type="presOf" srcId="{9B973DB3-8585-453C-8892-319995220FD5}" destId="{BCD2E741-9B06-4DFD-97C2-8E67B5A91F4C}" srcOrd="0" destOrd="0" presId="urn:microsoft.com/office/officeart/2005/8/layout/bList2"/>
    <dgm:cxn modelId="{15FD6409-6C78-48F9-B4C1-BE3DD5ACB4BB}" type="presOf" srcId="{9999FB17-2995-4717-808A-E8EB847B996B}" destId="{33920671-0DFA-4224-BAE6-33F82B2AB90D}" srcOrd="0" destOrd="0" presId="urn:microsoft.com/office/officeart/2005/8/layout/bList2"/>
    <dgm:cxn modelId="{629ADC17-8240-4B56-B267-5B2753F10240}" srcId="{7FCB1DDE-8027-4083-B15F-E4C24E028F22}" destId="{8D38129E-4034-487E-B96C-3C28DDB83318}" srcOrd="2" destOrd="0" parTransId="{07121472-E121-47FB-8111-58C070AFEC19}" sibTransId="{3E5284CB-F4E8-47CE-92D0-59C0C82F6634}"/>
    <dgm:cxn modelId="{68BEC520-2934-4948-9751-6EA739561E4D}" type="presOf" srcId="{AE6B97E6-F6F1-44F6-88CA-1C4BE7DF1622}" destId="{33920671-0DFA-4224-BAE6-33F82B2AB90D}" srcOrd="0" destOrd="3" presId="urn:microsoft.com/office/officeart/2005/8/layout/bList2"/>
    <dgm:cxn modelId="{70A65F02-5A4F-498C-8BD8-64FEE9F1CFC8}" type="presOf" srcId="{8ACCB21E-CFB5-48CB-B4A6-1A107453FCAE}" destId="{E31BB7B5-97B3-4427-86E8-1F8814FBA0B5}" srcOrd="0" destOrd="1" presId="urn:microsoft.com/office/officeart/2005/8/layout/bList2"/>
    <dgm:cxn modelId="{6514E328-B3EC-4CB6-9959-16297D7347D4}" srcId="{FEC44063-EC41-4D15-86B8-6FEB82C5BAF9}" destId="{9999FB17-2995-4717-808A-E8EB847B996B}" srcOrd="0" destOrd="0" parTransId="{C7D9B546-4574-4344-80F4-831F45FA2EEA}" sibTransId="{10C6CBCD-7A56-4F56-A490-CEA40DE39BFE}"/>
    <dgm:cxn modelId="{210E9A73-CE80-4552-8E63-B3BC511EFFA6}" type="presOf" srcId="{814428E9-9385-4E77-8B48-A42322DE098B}" destId="{043435F6-76CC-4621-A5B7-BB6B5D59DA0C}" srcOrd="0" destOrd="0" presId="urn:microsoft.com/office/officeart/2005/8/layout/bList2"/>
    <dgm:cxn modelId="{559CF549-C247-4986-BA80-502CCAA4F5F8}" type="presOf" srcId="{204F9545-A1A3-45CA-91BB-128711105EEA}" destId="{33920671-0DFA-4224-BAE6-33F82B2AB90D}" srcOrd="0" destOrd="1" presId="urn:microsoft.com/office/officeart/2005/8/layout/bList2"/>
    <dgm:cxn modelId="{582D3142-8403-4247-8B67-8923743C7F9E}" srcId="{9999FB17-2995-4717-808A-E8EB847B996B}" destId="{204F9545-A1A3-45CA-91BB-128711105EEA}" srcOrd="0" destOrd="0" parTransId="{EC0AB1F3-5E8E-4AB9-96EC-BB718EBC30CD}" sibTransId="{CD2540CB-D8D4-4933-8AE8-AAD885B0CE72}"/>
    <dgm:cxn modelId="{2BDFDF80-D7CE-48E8-916F-73289D8817F3}" type="presOf" srcId="{6645C8B1-0EB8-4C78-B286-E255BC641D38}" destId="{7CC478A9-4824-4943-9A9A-118782D12085}" srcOrd="0" destOrd="0" presId="urn:microsoft.com/office/officeart/2005/8/layout/bList2"/>
    <dgm:cxn modelId="{FA5DB08F-94EE-4833-A5DF-052D3944E800}" type="presOf" srcId="{7FCB1DDE-8027-4083-B15F-E4C24E028F22}" destId="{0FC3837E-63DB-44B5-84D9-D8FB84DC1C69}" srcOrd="0" destOrd="0" presId="urn:microsoft.com/office/officeart/2005/8/layout/bList2"/>
    <dgm:cxn modelId="{5613E335-A91A-49E6-9516-36F3E9FA1C5A}" srcId="{7FCB1DDE-8027-4083-B15F-E4C24E028F22}" destId="{9F32F920-0164-41D9-8140-BC72B22069CB}" srcOrd="0" destOrd="0" parTransId="{7A74CDF6-8048-4DA7-9E40-7F2AB13849AF}" sibTransId="{82AABE93-EAA3-4E09-8E5D-61E0D12E02E5}"/>
    <dgm:cxn modelId="{3CE16B7D-CB97-4F2C-A1CD-0F27D868457A}" type="presOf" srcId="{317177D8-A6EF-47D3-8DD0-370159B76FB0}" destId="{33920671-0DFA-4224-BAE6-33F82B2AB90D}" srcOrd="0" destOrd="2" presId="urn:microsoft.com/office/officeart/2005/8/layout/bList2"/>
    <dgm:cxn modelId="{11198670-6E0F-437D-BC55-A71F69260BED}" type="presOf" srcId="{9F32F920-0164-41D9-8140-BC72B22069CB}" destId="{E31BB7B5-97B3-4427-86E8-1F8814FBA0B5}" srcOrd="0" destOrd="0" presId="urn:microsoft.com/office/officeart/2005/8/layout/bList2"/>
    <dgm:cxn modelId="{ECA2C5F1-0B2D-4FBB-BA3D-1BEFE9DAA96F}" srcId="{814428E9-9385-4E77-8B48-A42322DE098B}" destId="{FEC44063-EC41-4D15-86B8-6FEB82C5BAF9}" srcOrd="1" destOrd="0" parTransId="{640F1386-21CA-4C13-8FC4-A2BE1D774118}" sibTransId="{6645C8B1-0EB8-4C78-B286-E255BC641D38}"/>
    <dgm:cxn modelId="{13A9DF70-066F-4B05-8862-068E19C2FD5F}" type="presOf" srcId="{FEC44063-EC41-4D15-86B8-6FEB82C5BAF9}" destId="{9BE02101-FDBC-4AA1-A04D-BE9890D6FD02}" srcOrd="1" destOrd="0" presId="urn:microsoft.com/office/officeart/2005/8/layout/bList2"/>
    <dgm:cxn modelId="{5D77E490-9A28-474D-80B9-88BEE9A91EDC}" type="presOf" srcId="{387B4894-72F9-4F51-A1BE-7D600FA27FA4}" destId="{651A8674-9CAE-43FD-A0AD-6D8DFEA05C70}" srcOrd="1" destOrd="0" presId="urn:microsoft.com/office/officeart/2005/8/layout/bList2"/>
    <dgm:cxn modelId="{4CEC8100-4E80-409A-98DC-FD9BE332C74A}" srcId="{9999FB17-2995-4717-808A-E8EB847B996B}" destId="{317177D8-A6EF-47D3-8DD0-370159B76FB0}" srcOrd="1" destOrd="0" parTransId="{C9764C04-F595-42B0-91EF-53A5105BCD52}" sibTransId="{09198A0A-4A0F-4374-A1FA-3AE01DA3E82F}"/>
    <dgm:cxn modelId="{6CB0576F-623C-4AE0-AB29-B2EA380D9794}" type="presParOf" srcId="{043435F6-76CC-4621-A5B7-BB6B5D59DA0C}" destId="{87D93DF3-3F9D-41A4-A5B1-6E5B9B727DA3}" srcOrd="0" destOrd="0" presId="urn:microsoft.com/office/officeart/2005/8/layout/bList2"/>
    <dgm:cxn modelId="{EFBAC64B-6F1E-464D-90C9-DAC931B8451B}" type="presParOf" srcId="{87D93DF3-3F9D-41A4-A5B1-6E5B9B727DA3}" destId="{E31BB7B5-97B3-4427-86E8-1F8814FBA0B5}" srcOrd="0" destOrd="0" presId="urn:microsoft.com/office/officeart/2005/8/layout/bList2"/>
    <dgm:cxn modelId="{BB7067B5-3420-4EED-8E02-DCF687E43C9A}" type="presParOf" srcId="{87D93DF3-3F9D-41A4-A5B1-6E5B9B727DA3}" destId="{0FC3837E-63DB-44B5-84D9-D8FB84DC1C69}" srcOrd="1" destOrd="0" presId="urn:microsoft.com/office/officeart/2005/8/layout/bList2"/>
    <dgm:cxn modelId="{2AEFF743-0F70-4876-A20B-20D2960612A9}" type="presParOf" srcId="{87D93DF3-3F9D-41A4-A5B1-6E5B9B727DA3}" destId="{609EC70F-6FBA-4661-ABF4-FED550C86169}" srcOrd="2" destOrd="0" presId="urn:microsoft.com/office/officeart/2005/8/layout/bList2"/>
    <dgm:cxn modelId="{25353993-CB5B-4521-BA5B-54EC35D7929A}" type="presParOf" srcId="{87D93DF3-3F9D-41A4-A5B1-6E5B9B727DA3}" destId="{FD510E4E-BE0B-4AC6-8992-4A89DC4164F8}" srcOrd="3" destOrd="0" presId="urn:microsoft.com/office/officeart/2005/8/layout/bList2"/>
    <dgm:cxn modelId="{A401F14C-80CD-452C-85DD-0CD7A0C06875}" type="presParOf" srcId="{043435F6-76CC-4621-A5B7-BB6B5D59DA0C}" destId="{BCD2E741-9B06-4DFD-97C2-8E67B5A91F4C}" srcOrd="1" destOrd="0" presId="urn:microsoft.com/office/officeart/2005/8/layout/bList2"/>
    <dgm:cxn modelId="{D5661E24-89ED-4C6C-A8DD-4CDC560A2B8A}" type="presParOf" srcId="{043435F6-76CC-4621-A5B7-BB6B5D59DA0C}" destId="{F90D4B7C-7B7E-407F-9B29-1F7158FF386A}" srcOrd="2" destOrd="0" presId="urn:microsoft.com/office/officeart/2005/8/layout/bList2"/>
    <dgm:cxn modelId="{28D79B3C-0797-40D4-8D32-FDEF7F04B643}" type="presParOf" srcId="{F90D4B7C-7B7E-407F-9B29-1F7158FF386A}" destId="{33920671-0DFA-4224-BAE6-33F82B2AB90D}" srcOrd="0" destOrd="0" presId="urn:microsoft.com/office/officeart/2005/8/layout/bList2"/>
    <dgm:cxn modelId="{AA95B692-688F-4C1D-8C5A-7935334B78F1}" type="presParOf" srcId="{F90D4B7C-7B7E-407F-9B29-1F7158FF386A}" destId="{5BD28CC7-03AE-42DB-914B-897A23E74E83}" srcOrd="1" destOrd="0" presId="urn:microsoft.com/office/officeart/2005/8/layout/bList2"/>
    <dgm:cxn modelId="{2DBF3A11-9176-4A5C-96FD-0538AAEDC2D1}" type="presParOf" srcId="{F90D4B7C-7B7E-407F-9B29-1F7158FF386A}" destId="{9BE02101-FDBC-4AA1-A04D-BE9890D6FD02}" srcOrd="2" destOrd="0" presId="urn:microsoft.com/office/officeart/2005/8/layout/bList2"/>
    <dgm:cxn modelId="{F03F6C6C-C252-40E7-996C-2A723CAAAA4A}" type="presParOf" srcId="{F90D4B7C-7B7E-407F-9B29-1F7158FF386A}" destId="{D95ED184-882A-4054-9837-1CF7EC0CB29F}" srcOrd="3" destOrd="0" presId="urn:microsoft.com/office/officeart/2005/8/layout/bList2"/>
    <dgm:cxn modelId="{088DD6A0-D64D-4E78-942B-E238243EED3A}" type="presParOf" srcId="{043435F6-76CC-4621-A5B7-BB6B5D59DA0C}" destId="{7CC478A9-4824-4943-9A9A-118782D12085}" srcOrd="3" destOrd="0" presId="urn:microsoft.com/office/officeart/2005/8/layout/bList2"/>
    <dgm:cxn modelId="{916FD351-EDAE-4ED1-A1C0-640B2E76719E}" type="presParOf" srcId="{043435F6-76CC-4621-A5B7-BB6B5D59DA0C}" destId="{4A29FE6C-7059-44B0-B708-D3B2E9845882}" srcOrd="4" destOrd="0" presId="urn:microsoft.com/office/officeart/2005/8/layout/bList2"/>
    <dgm:cxn modelId="{BCBC5ADC-E4B4-41C6-A8F0-F3B196933740}" type="presParOf" srcId="{4A29FE6C-7059-44B0-B708-D3B2E9845882}" destId="{07A09B2A-EB26-45D5-A798-132F19055512}" srcOrd="0" destOrd="0" presId="urn:microsoft.com/office/officeart/2005/8/layout/bList2"/>
    <dgm:cxn modelId="{3C3D5011-97BE-4831-9AEE-F7BD329294F7}" type="presParOf" srcId="{4A29FE6C-7059-44B0-B708-D3B2E9845882}" destId="{2EE9E3E6-3D66-4654-B962-5314D902A7F6}" srcOrd="1" destOrd="0" presId="urn:microsoft.com/office/officeart/2005/8/layout/bList2"/>
    <dgm:cxn modelId="{5ED2CA41-AC3A-4761-A028-A7A157F38E88}" type="presParOf" srcId="{4A29FE6C-7059-44B0-B708-D3B2E9845882}" destId="{651A8674-9CAE-43FD-A0AD-6D8DFEA05C70}" srcOrd="2" destOrd="0" presId="urn:microsoft.com/office/officeart/2005/8/layout/bList2"/>
    <dgm:cxn modelId="{DA059424-2517-433B-BA73-99345DCE9D46}" type="presParOf" srcId="{4A29FE6C-7059-44B0-B708-D3B2E9845882}" destId="{6A2ACA84-996F-4A1B-AED8-018E7440B62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14428E9-9385-4E77-8B48-A42322DE098B}" type="doc">
      <dgm:prSet loTypeId="urn:microsoft.com/office/officeart/2005/8/layout/b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FCB1DDE-8027-4083-B15F-E4C24E028F22}">
      <dgm:prSet phldrT="[Text]"/>
      <dgm:spPr/>
      <dgm:t>
        <a:bodyPr/>
        <a:lstStyle/>
        <a:p>
          <a:r>
            <a:rPr lang="en-US" b="1" u="none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Final Invoice</a:t>
          </a:r>
          <a:endParaRPr lang="en-US" u="none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E582F4-8574-47DD-900E-57A208CE300E}" type="parTrans" cxnId="{BC3298C3-27E2-488E-91AE-55DD5A34F23C}">
      <dgm:prSet/>
      <dgm:spPr/>
      <dgm:t>
        <a:bodyPr/>
        <a:lstStyle/>
        <a:p>
          <a:endParaRPr lang="en-US"/>
        </a:p>
      </dgm:t>
    </dgm:pt>
    <dgm:pt modelId="{9B973DB3-8585-453C-8892-319995220FD5}" type="sibTrans" cxnId="{BC3298C3-27E2-488E-91AE-55DD5A34F23C}">
      <dgm:prSet/>
      <dgm:spPr/>
      <dgm:t>
        <a:bodyPr/>
        <a:lstStyle/>
        <a:p>
          <a:endParaRPr lang="en-US"/>
        </a:p>
      </dgm:t>
    </dgm:pt>
    <dgm:pt modelId="{FEC44063-EC41-4D15-86B8-6FEB82C5BAF9}">
      <dgm:prSet/>
      <dgm:spPr/>
      <dgm:t>
        <a:bodyPr/>
        <a:lstStyle/>
        <a:p>
          <a:r>
            <a:rPr lang="en-US" b="1" u="none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SF 425 or Final Voucher</a:t>
          </a:r>
        </a:p>
      </dgm:t>
    </dgm:pt>
    <dgm:pt modelId="{640F1386-21CA-4C13-8FC4-A2BE1D774118}" type="parTrans" cxnId="{ECA2C5F1-0B2D-4FBB-BA3D-1BEFE9DAA96F}">
      <dgm:prSet/>
      <dgm:spPr/>
      <dgm:t>
        <a:bodyPr/>
        <a:lstStyle/>
        <a:p>
          <a:endParaRPr lang="en-US"/>
        </a:p>
      </dgm:t>
    </dgm:pt>
    <dgm:pt modelId="{6645C8B1-0EB8-4C78-B286-E255BC641D38}" type="sibTrans" cxnId="{ECA2C5F1-0B2D-4FBB-BA3D-1BEFE9DAA96F}">
      <dgm:prSet/>
      <dgm:spPr/>
      <dgm:t>
        <a:bodyPr/>
        <a:lstStyle/>
        <a:p>
          <a:endParaRPr lang="en-US"/>
        </a:p>
      </dgm:t>
    </dgm:pt>
    <dgm:pt modelId="{387B4894-72F9-4F51-A1BE-7D600FA27FA4}">
      <dgm:prSet/>
      <dgm:spPr/>
      <dgm:t>
        <a:bodyPr/>
        <a:lstStyle/>
        <a:p>
          <a:r>
            <a:rPr lang="en-US" b="1" u="none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Contractor’s Release</a:t>
          </a:r>
        </a:p>
      </dgm:t>
    </dgm:pt>
    <dgm:pt modelId="{3E8D3C72-FEA2-4683-8D00-13374C743A2E}" type="parTrans" cxnId="{55FE31EC-2585-431D-AE3B-89CD18E2F6FF}">
      <dgm:prSet/>
      <dgm:spPr/>
      <dgm:t>
        <a:bodyPr/>
        <a:lstStyle/>
        <a:p>
          <a:endParaRPr lang="en-US"/>
        </a:p>
      </dgm:t>
    </dgm:pt>
    <dgm:pt modelId="{D747E6E9-C16C-4202-9466-D470013DA198}" type="sibTrans" cxnId="{55FE31EC-2585-431D-AE3B-89CD18E2F6FF}">
      <dgm:prSet/>
      <dgm:spPr/>
      <dgm:t>
        <a:bodyPr/>
        <a:lstStyle/>
        <a:p>
          <a:endParaRPr lang="en-US"/>
        </a:p>
      </dgm:t>
    </dgm:pt>
    <dgm:pt modelId="{9F32F920-0164-41D9-8140-BC72B22069CB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2"/>
              </a:solidFill>
              <a:latin typeface="Century Gothic" pitchFamily="34" charset="0"/>
            </a:rPr>
            <a:t>All Costs are invoiced</a:t>
          </a:r>
          <a:endParaRPr lang="en-US" sz="1600" dirty="0">
            <a:solidFill>
              <a:schemeClr val="tx2"/>
            </a:solidFill>
          </a:endParaRPr>
        </a:p>
      </dgm:t>
    </dgm:pt>
    <dgm:pt modelId="{7A74CDF6-8048-4DA7-9E40-7F2AB13849AF}" type="parTrans" cxnId="{5613E335-A91A-49E6-9516-36F3E9FA1C5A}">
      <dgm:prSet/>
      <dgm:spPr/>
      <dgm:t>
        <a:bodyPr/>
        <a:lstStyle/>
        <a:p>
          <a:endParaRPr lang="en-US"/>
        </a:p>
      </dgm:t>
    </dgm:pt>
    <dgm:pt modelId="{82AABE93-EAA3-4E09-8E5D-61E0D12E02E5}" type="sibTrans" cxnId="{5613E335-A91A-49E6-9516-36F3E9FA1C5A}">
      <dgm:prSet/>
      <dgm:spPr/>
      <dgm:t>
        <a:bodyPr/>
        <a:lstStyle/>
        <a:p>
          <a:endParaRPr lang="en-US"/>
        </a:p>
      </dgm:t>
    </dgm:pt>
    <dgm:pt modelId="{9999FB17-2995-4717-808A-E8EB847B996B}">
      <dgm:prSet custT="1"/>
      <dgm:spPr/>
      <dgm:t>
        <a:bodyPr/>
        <a:lstStyle/>
        <a:p>
          <a:r>
            <a:rPr lang="en-US" sz="1600" b="1" dirty="0" smtClean="0">
              <a:solidFill>
                <a:schemeClr val="tx2"/>
              </a:solidFill>
              <a:latin typeface="Century Gothic" pitchFamily="34" charset="0"/>
            </a:rPr>
            <a:t>Reconcile cash and expenditures</a:t>
          </a:r>
        </a:p>
      </dgm:t>
    </dgm:pt>
    <dgm:pt modelId="{C7D9B546-4574-4344-80F4-831F45FA2EEA}" type="parTrans" cxnId="{6514E328-B3EC-4CB6-9959-16297D7347D4}">
      <dgm:prSet/>
      <dgm:spPr/>
      <dgm:t>
        <a:bodyPr/>
        <a:lstStyle/>
        <a:p>
          <a:endParaRPr lang="en-US"/>
        </a:p>
      </dgm:t>
    </dgm:pt>
    <dgm:pt modelId="{10C6CBCD-7A56-4F56-A490-CEA40DE39BFE}" type="sibTrans" cxnId="{6514E328-B3EC-4CB6-9959-16297D7347D4}">
      <dgm:prSet/>
      <dgm:spPr/>
      <dgm:t>
        <a:bodyPr/>
        <a:lstStyle/>
        <a:p>
          <a:endParaRPr lang="en-US"/>
        </a:p>
      </dgm:t>
    </dgm:pt>
    <dgm:pt modelId="{7DD33963-BAA8-44D2-AE76-569686658C96}">
      <dgm:prSet custT="1"/>
      <dgm:spPr/>
      <dgm:t>
        <a:bodyPr/>
        <a:lstStyle/>
        <a:p>
          <a:r>
            <a:rPr lang="en-US" sz="1600" b="1" dirty="0" smtClean="0">
              <a:solidFill>
                <a:schemeClr val="tx2"/>
              </a:solidFill>
              <a:latin typeface="Century Gothic" pitchFamily="34" charset="0"/>
            </a:rPr>
            <a:t>Certification to release sponsor from further financial obligation</a:t>
          </a:r>
        </a:p>
      </dgm:t>
    </dgm:pt>
    <dgm:pt modelId="{02BA16EC-E56B-4220-8669-D2A041F2300D}" type="parTrans" cxnId="{9D36B231-E313-4C77-9C0B-F97CAAA4D746}">
      <dgm:prSet/>
      <dgm:spPr/>
      <dgm:t>
        <a:bodyPr/>
        <a:lstStyle/>
        <a:p>
          <a:endParaRPr lang="en-US"/>
        </a:p>
      </dgm:t>
    </dgm:pt>
    <dgm:pt modelId="{805ABFC5-46A4-46C9-9F6C-C14406F40AAA}" type="sibTrans" cxnId="{9D36B231-E313-4C77-9C0B-F97CAAA4D746}">
      <dgm:prSet/>
      <dgm:spPr/>
      <dgm:t>
        <a:bodyPr/>
        <a:lstStyle/>
        <a:p>
          <a:endParaRPr lang="en-US"/>
        </a:p>
      </dgm:t>
    </dgm:pt>
    <dgm:pt modelId="{BEAE0F3B-D8DB-4F42-B99D-710B546EBA0F}">
      <dgm:prSet custT="1"/>
      <dgm:spPr/>
      <dgm:t>
        <a:bodyPr/>
        <a:lstStyle/>
        <a:p>
          <a:r>
            <a:rPr lang="en-US" sz="1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Contractor’s Assignment</a:t>
          </a:r>
        </a:p>
      </dgm:t>
    </dgm:pt>
    <dgm:pt modelId="{33B811B7-7094-4DCA-94E7-82B2D39BFB56}" type="parTrans" cxnId="{EA49C06E-EA61-438B-83A2-E41DD4864F53}">
      <dgm:prSet/>
      <dgm:spPr/>
      <dgm:t>
        <a:bodyPr/>
        <a:lstStyle/>
        <a:p>
          <a:endParaRPr lang="en-US"/>
        </a:p>
      </dgm:t>
    </dgm:pt>
    <dgm:pt modelId="{A8E2EFD4-F244-425D-A0E4-BFAD142F4B7C}" type="sibTrans" cxnId="{EA49C06E-EA61-438B-83A2-E41DD4864F53}">
      <dgm:prSet/>
      <dgm:spPr/>
      <dgm:t>
        <a:bodyPr/>
        <a:lstStyle/>
        <a:p>
          <a:endParaRPr lang="en-US"/>
        </a:p>
      </dgm:t>
    </dgm:pt>
    <dgm:pt modelId="{D0D06BBA-CC4C-4589-9D3A-FC60F889CCE5}">
      <dgm:prSet custT="1"/>
      <dgm:spPr/>
      <dgm:t>
        <a:bodyPr/>
        <a:lstStyle/>
        <a:p>
          <a:r>
            <a:rPr lang="en-US" sz="1600" b="1" dirty="0" smtClean="0">
              <a:solidFill>
                <a:schemeClr val="tx2"/>
              </a:solidFill>
              <a:latin typeface="Century Gothic" pitchFamily="34" charset="0"/>
            </a:rPr>
            <a:t>Assign any rebate to sponsor</a:t>
          </a:r>
          <a:endParaRPr lang="en-US" sz="1600" dirty="0"/>
        </a:p>
      </dgm:t>
    </dgm:pt>
    <dgm:pt modelId="{7D4E63D3-1D6F-45E7-A34D-D87F8D7D059E}" type="parTrans" cxnId="{77BFEDA0-BA51-4DFB-A972-C1CE3E5F747D}">
      <dgm:prSet/>
      <dgm:spPr/>
      <dgm:t>
        <a:bodyPr/>
        <a:lstStyle/>
        <a:p>
          <a:endParaRPr lang="en-US"/>
        </a:p>
      </dgm:t>
    </dgm:pt>
    <dgm:pt modelId="{BBEE777E-E34E-4949-AA5A-8B06FE0F39ED}" type="sibTrans" cxnId="{77BFEDA0-BA51-4DFB-A972-C1CE3E5F747D}">
      <dgm:prSet/>
      <dgm:spPr/>
      <dgm:t>
        <a:bodyPr/>
        <a:lstStyle/>
        <a:p>
          <a:endParaRPr lang="en-US"/>
        </a:p>
      </dgm:t>
    </dgm:pt>
    <dgm:pt modelId="{043435F6-76CC-4621-A5B7-BB6B5D59DA0C}" type="pres">
      <dgm:prSet presAssocID="{814428E9-9385-4E77-8B48-A42322DE098B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D93DF3-3F9D-41A4-A5B1-6E5B9B727DA3}" type="pres">
      <dgm:prSet presAssocID="{7FCB1DDE-8027-4083-B15F-E4C24E028F22}" presName="compNode" presStyleCnt="0"/>
      <dgm:spPr/>
    </dgm:pt>
    <dgm:pt modelId="{E31BB7B5-97B3-4427-86E8-1F8814FBA0B5}" type="pres">
      <dgm:prSet presAssocID="{7FCB1DDE-8027-4083-B15F-E4C24E028F22}" presName="childRec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3837E-63DB-44B5-84D9-D8FB84DC1C69}" type="pres">
      <dgm:prSet presAssocID="{7FCB1DDE-8027-4083-B15F-E4C24E028F2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EC70F-6FBA-4661-ABF4-FED550C86169}" type="pres">
      <dgm:prSet presAssocID="{7FCB1DDE-8027-4083-B15F-E4C24E028F22}" presName="parentRect" presStyleLbl="alignNode1" presStyleIdx="0" presStyleCnt="4"/>
      <dgm:spPr/>
      <dgm:t>
        <a:bodyPr/>
        <a:lstStyle/>
        <a:p>
          <a:endParaRPr lang="en-US"/>
        </a:p>
      </dgm:t>
    </dgm:pt>
    <dgm:pt modelId="{FD510E4E-BE0B-4AC6-8992-4A89DC4164F8}" type="pres">
      <dgm:prSet presAssocID="{7FCB1DDE-8027-4083-B15F-E4C24E028F22}" presName="adorn" presStyleLbl="fgAccFollowNode1" presStyleIdx="0" presStyleCnt="4"/>
      <dgm:spPr/>
      <dgm:t>
        <a:bodyPr/>
        <a:lstStyle/>
        <a:p>
          <a:endParaRPr lang="en-US"/>
        </a:p>
      </dgm:t>
    </dgm:pt>
    <dgm:pt modelId="{BCD2E741-9B06-4DFD-97C2-8E67B5A91F4C}" type="pres">
      <dgm:prSet presAssocID="{9B973DB3-8585-453C-8892-319995220FD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90D4B7C-7B7E-407F-9B29-1F7158FF386A}" type="pres">
      <dgm:prSet presAssocID="{FEC44063-EC41-4D15-86B8-6FEB82C5BAF9}" presName="compNode" presStyleCnt="0"/>
      <dgm:spPr/>
    </dgm:pt>
    <dgm:pt modelId="{33920671-0DFA-4224-BAE6-33F82B2AB90D}" type="pres">
      <dgm:prSet presAssocID="{FEC44063-EC41-4D15-86B8-6FEB82C5BAF9}" presName="childRec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28CC7-03AE-42DB-914B-897A23E74E83}" type="pres">
      <dgm:prSet presAssocID="{FEC44063-EC41-4D15-86B8-6FEB82C5BAF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E02101-FDBC-4AA1-A04D-BE9890D6FD02}" type="pres">
      <dgm:prSet presAssocID="{FEC44063-EC41-4D15-86B8-6FEB82C5BAF9}" presName="parentRect" presStyleLbl="alignNode1" presStyleIdx="1" presStyleCnt="4"/>
      <dgm:spPr/>
      <dgm:t>
        <a:bodyPr/>
        <a:lstStyle/>
        <a:p>
          <a:endParaRPr lang="en-US"/>
        </a:p>
      </dgm:t>
    </dgm:pt>
    <dgm:pt modelId="{D95ED184-882A-4054-9837-1CF7EC0CB29F}" type="pres">
      <dgm:prSet presAssocID="{FEC44063-EC41-4D15-86B8-6FEB82C5BAF9}" presName="adorn" presStyleLbl="fgAccFollowNode1" presStyleIdx="1" presStyleCnt="4"/>
      <dgm:spPr/>
      <dgm:t>
        <a:bodyPr/>
        <a:lstStyle/>
        <a:p>
          <a:endParaRPr lang="en-US"/>
        </a:p>
      </dgm:t>
    </dgm:pt>
    <dgm:pt modelId="{7CC478A9-4824-4943-9A9A-118782D12085}" type="pres">
      <dgm:prSet presAssocID="{6645C8B1-0EB8-4C78-B286-E255BC641D3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A29FE6C-7059-44B0-B708-D3B2E9845882}" type="pres">
      <dgm:prSet presAssocID="{387B4894-72F9-4F51-A1BE-7D600FA27FA4}" presName="compNode" presStyleCnt="0"/>
      <dgm:spPr/>
    </dgm:pt>
    <dgm:pt modelId="{07A09B2A-EB26-45D5-A798-132F19055512}" type="pres">
      <dgm:prSet presAssocID="{387B4894-72F9-4F51-A1BE-7D600FA27FA4}" presName="childRec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E9E3E6-3D66-4654-B962-5314D902A7F6}" type="pres">
      <dgm:prSet presAssocID="{387B4894-72F9-4F51-A1BE-7D600FA27FA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1A8674-9CAE-43FD-A0AD-6D8DFEA05C70}" type="pres">
      <dgm:prSet presAssocID="{387B4894-72F9-4F51-A1BE-7D600FA27FA4}" presName="parentRect" presStyleLbl="alignNode1" presStyleIdx="2" presStyleCnt="4"/>
      <dgm:spPr/>
      <dgm:t>
        <a:bodyPr/>
        <a:lstStyle/>
        <a:p>
          <a:endParaRPr lang="en-US"/>
        </a:p>
      </dgm:t>
    </dgm:pt>
    <dgm:pt modelId="{6A2ACA84-996F-4A1B-AED8-018E7440B62A}" type="pres">
      <dgm:prSet presAssocID="{387B4894-72F9-4F51-A1BE-7D600FA27FA4}" presName="adorn" presStyleLbl="fgAccFollowNode1" presStyleIdx="2" presStyleCnt="4"/>
      <dgm:spPr/>
    </dgm:pt>
    <dgm:pt modelId="{5A2B495C-6CA8-42E9-A697-1977C7571689}" type="pres">
      <dgm:prSet presAssocID="{D747E6E9-C16C-4202-9466-D470013DA19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6FCFF78-3C96-4D03-A026-6F0F2D11CE76}" type="pres">
      <dgm:prSet presAssocID="{BEAE0F3B-D8DB-4F42-B99D-710B546EBA0F}" presName="compNode" presStyleCnt="0"/>
      <dgm:spPr/>
    </dgm:pt>
    <dgm:pt modelId="{89DA6D36-42F5-4C72-9401-97F4BA3BCCB0}" type="pres">
      <dgm:prSet presAssocID="{BEAE0F3B-D8DB-4F42-B99D-710B546EBA0F}" presName="childRec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4A0513-B8BF-4D94-A473-A5BE19B74883}" type="pres">
      <dgm:prSet presAssocID="{BEAE0F3B-D8DB-4F42-B99D-710B546EBA0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ED480-9494-4DA0-93E9-EB5558513ACF}" type="pres">
      <dgm:prSet presAssocID="{BEAE0F3B-D8DB-4F42-B99D-710B546EBA0F}" presName="parentRect" presStyleLbl="alignNode1" presStyleIdx="3" presStyleCnt="4" custScaleY="92209"/>
      <dgm:spPr/>
      <dgm:t>
        <a:bodyPr/>
        <a:lstStyle/>
        <a:p>
          <a:endParaRPr lang="en-US"/>
        </a:p>
      </dgm:t>
    </dgm:pt>
    <dgm:pt modelId="{43B6EF18-BDB2-4986-9934-E4B8FF4D150B}" type="pres">
      <dgm:prSet presAssocID="{BEAE0F3B-D8DB-4F42-B99D-710B546EBA0F}" presName="adorn" presStyleLbl="fgAccFollowNode1" presStyleIdx="3" presStyleCnt="4"/>
      <dgm:spPr/>
    </dgm:pt>
  </dgm:ptLst>
  <dgm:cxnLst>
    <dgm:cxn modelId="{31A0A296-79D2-48F1-A876-F15267A1B769}" type="presOf" srcId="{7FCB1DDE-8027-4083-B15F-E4C24E028F22}" destId="{0FC3837E-63DB-44B5-84D9-D8FB84DC1C69}" srcOrd="0" destOrd="0" presId="urn:microsoft.com/office/officeart/2005/8/layout/bList2"/>
    <dgm:cxn modelId="{9D36B231-E313-4C77-9C0B-F97CAAA4D746}" srcId="{387B4894-72F9-4F51-A1BE-7D600FA27FA4}" destId="{7DD33963-BAA8-44D2-AE76-569686658C96}" srcOrd="0" destOrd="0" parTransId="{02BA16EC-E56B-4220-8669-D2A041F2300D}" sibTransId="{805ABFC5-46A4-46C9-9F6C-C14406F40AAA}"/>
    <dgm:cxn modelId="{77BFEDA0-BA51-4DFB-A972-C1CE3E5F747D}" srcId="{BEAE0F3B-D8DB-4F42-B99D-710B546EBA0F}" destId="{D0D06BBA-CC4C-4589-9D3A-FC60F889CCE5}" srcOrd="0" destOrd="0" parTransId="{7D4E63D3-1D6F-45E7-A34D-D87F8D7D059E}" sibTransId="{BBEE777E-E34E-4949-AA5A-8B06FE0F39ED}"/>
    <dgm:cxn modelId="{EA49C06E-EA61-438B-83A2-E41DD4864F53}" srcId="{814428E9-9385-4E77-8B48-A42322DE098B}" destId="{BEAE0F3B-D8DB-4F42-B99D-710B546EBA0F}" srcOrd="3" destOrd="0" parTransId="{33B811B7-7094-4DCA-94E7-82B2D39BFB56}" sibTransId="{A8E2EFD4-F244-425D-A0E4-BFAD142F4B7C}"/>
    <dgm:cxn modelId="{55FE31EC-2585-431D-AE3B-89CD18E2F6FF}" srcId="{814428E9-9385-4E77-8B48-A42322DE098B}" destId="{387B4894-72F9-4F51-A1BE-7D600FA27FA4}" srcOrd="2" destOrd="0" parTransId="{3E8D3C72-FEA2-4683-8D00-13374C743A2E}" sibTransId="{D747E6E9-C16C-4202-9466-D470013DA198}"/>
    <dgm:cxn modelId="{1A78C8C6-66C5-41BE-8C90-4BEBA3E0F582}" type="presOf" srcId="{7FCB1DDE-8027-4083-B15F-E4C24E028F22}" destId="{609EC70F-6FBA-4661-ABF4-FED550C86169}" srcOrd="1" destOrd="0" presId="urn:microsoft.com/office/officeart/2005/8/layout/bList2"/>
    <dgm:cxn modelId="{ACF65276-A361-4803-829C-C764A8B8ACD2}" type="presOf" srcId="{D0D06BBA-CC4C-4589-9D3A-FC60F889CCE5}" destId="{89DA6D36-42F5-4C72-9401-97F4BA3BCCB0}" srcOrd="0" destOrd="0" presId="urn:microsoft.com/office/officeart/2005/8/layout/bList2"/>
    <dgm:cxn modelId="{282E24C8-1E4E-4324-BA8B-F880CCDDB38E}" type="presOf" srcId="{387B4894-72F9-4F51-A1BE-7D600FA27FA4}" destId="{651A8674-9CAE-43FD-A0AD-6D8DFEA05C70}" srcOrd="1" destOrd="0" presId="urn:microsoft.com/office/officeart/2005/8/layout/bList2"/>
    <dgm:cxn modelId="{ED26A35F-8019-4077-94D4-54362AB2F17D}" type="presOf" srcId="{FEC44063-EC41-4D15-86B8-6FEB82C5BAF9}" destId="{9BE02101-FDBC-4AA1-A04D-BE9890D6FD02}" srcOrd="1" destOrd="0" presId="urn:microsoft.com/office/officeart/2005/8/layout/bList2"/>
    <dgm:cxn modelId="{5613E335-A91A-49E6-9516-36F3E9FA1C5A}" srcId="{7FCB1DDE-8027-4083-B15F-E4C24E028F22}" destId="{9F32F920-0164-41D9-8140-BC72B22069CB}" srcOrd="0" destOrd="0" parTransId="{7A74CDF6-8048-4DA7-9E40-7F2AB13849AF}" sibTransId="{82AABE93-EAA3-4E09-8E5D-61E0D12E02E5}"/>
    <dgm:cxn modelId="{33BF3ED8-3096-4E68-8217-D9515CC0152D}" type="presOf" srcId="{6645C8B1-0EB8-4C78-B286-E255BC641D38}" destId="{7CC478A9-4824-4943-9A9A-118782D12085}" srcOrd="0" destOrd="0" presId="urn:microsoft.com/office/officeart/2005/8/layout/bList2"/>
    <dgm:cxn modelId="{ECA2C5F1-0B2D-4FBB-BA3D-1BEFE9DAA96F}" srcId="{814428E9-9385-4E77-8B48-A42322DE098B}" destId="{FEC44063-EC41-4D15-86B8-6FEB82C5BAF9}" srcOrd="1" destOrd="0" parTransId="{640F1386-21CA-4C13-8FC4-A2BE1D774118}" sibTransId="{6645C8B1-0EB8-4C78-B286-E255BC641D38}"/>
    <dgm:cxn modelId="{450F508A-31B7-48B1-AE61-7BAB87F488A5}" type="presOf" srcId="{9B973DB3-8585-453C-8892-319995220FD5}" destId="{BCD2E741-9B06-4DFD-97C2-8E67B5A91F4C}" srcOrd="0" destOrd="0" presId="urn:microsoft.com/office/officeart/2005/8/layout/bList2"/>
    <dgm:cxn modelId="{6514E328-B3EC-4CB6-9959-16297D7347D4}" srcId="{FEC44063-EC41-4D15-86B8-6FEB82C5BAF9}" destId="{9999FB17-2995-4717-808A-E8EB847B996B}" srcOrd="0" destOrd="0" parTransId="{C7D9B546-4574-4344-80F4-831F45FA2EEA}" sibTransId="{10C6CBCD-7A56-4F56-A490-CEA40DE39BFE}"/>
    <dgm:cxn modelId="{0F56FB26-4FCD-4804-973A-1B5664E1F850}" type="presOf" srcId="{7DD33963-BAA8-44D2-AE76-569686658C96}" destId="{07A09B2A-EB26-45D5-A798-132F19055512}" srcOrd="0" destOrd="0" presId="urn:microsoft.com/office/officeart/2005/8/layout/bList2"/>
    <dgm:cxn modelId="{BC3298C3-27E2-488E-91AE-55DD5A34F23C}" srcId="{814428E9-9385-4E77-8B48-A42322DE098B}" destId="{7FCB1DDE-8027-4083-B15F-E4C24E028F22}" srcOrd="0" destOrd="0" parTransId="{4FE582F4-8574-47DD-900E-57A208CE300E}" sibTransId="{9B973DB3-8585-453C-8892-319995220FD5}"/>
    <dgm:cxn modelId="{C40678F8-1F8C-4DEE-88B3-2C8A552F81C9}" type="presOf" srcId="{9F32F920-0164-41D9-8140-BC72B22069CB}" destId="{E31BB7B5-97B3-4427-86E8-1F8814FBA0B5}" srcOrd="0" destOrd="0" presId="urn:microsoft.com/office/officeart/2005/8/layout/bList2"/>
    <dgm:cxn modelId="{17388589-F1A6-4A3F-90B2-C043657B502E}" type="presOf" srcId="{814428E9-9385-4E77-8B48-A42322DE098B}" destId="{043435F6-76CC-4621-A5B7-BB6B5D59DA0C}" srcOrd="0" destOrd="0" presId="urn:microsoft.com/office/officeart/2005/8/layout/bList2"/>
    <dgm:cxn modelId="{91A31411-7C04-4FBE-8CFB-F59F44DFDF35}" type="presOf" srcId="{9999FB17-2995-4717-808A-E8EB847B996B}" destId="{33920671-0DFA-4224-BAE6-33F82B2AB90D}" srcOrd="0" destOrd="0" presId="urn:microsoft.com/office/officeart/2005/8/layout/bList2"/>
    <dgm:cxn modelId="{84C3D45A-1321-42E2-9BB3-67940AA4D63E}" type="presOf" srcId="{BEAE0F3B-D8DB-4F42-B99D-710B546EBA0F}" destId="{E9CED480-9494-4DA0-93E9-EB5558513ACF}" srcOrd="1" destOrd="0" presId="urn:microsoft.com/office/officeart/2005/8/layout/bList2"/>
    <dgm:cxn modelId="{EF484C23-9CEA-4423-AA8A-7EC628AFBEFD}" type="presOf" srcId="{BEAE0F3B-D8DB-4F42-B99D-710B546EBA0F}" destId="{794A0513-B8BF-4D94-A473-A5BE19B74883}" srcOrd="0" destOrd="0" presId="urn:microsoft.com/office/officeart/2005/8/layout/bList2"/>
    <dgm:cxn modelId="{4A2321CD-F2A1-41FF-B528-45FB0485140C}" type="presOf" srcId="{FEC44063-EC41-4D15-86B8-6FEB82C5BAF9}" destId="{5BD28CC7-03AE-42DB-914B-897A23E74E83}" srcOrd="0" destOrd="0" presId="urn:microsoft.com/office/officeart/2005/8/layout/bList2"/>
    <dgm:cxn modelId="{4D5CD1F5-BEB9-4D1E-A4CA-035A80E8E929}" type="presOf" srcId="{387B4894-72F9-4F51-A1BE-7D600FA27FA4}" destId="{2EE9E3E6-3D66-4654-B962-5314D902A7F6}" srcOrd="0" destOrd="0" presId="urn:microsoft.com/office/officeart/2005/8/layout/bList2"/>
    <dgm:cxn modelId="{DE92FDE2-816D-4343-9154-5203B211D48E}" type="presOf" srcId="{D747E6E9-C16C-4202-9466-D470013DA198}" destId="{5A2B495C-6CA8-42E9-A697-1977C7571689}" srcOrd="0" destOrd="0" presId="urn:microsoft.com/office/officeart/2005/8/layout/bList2"/>
    <dgm:cxn modelId="{EE94B613-0F66-4871-9AE5-294B1865F696}" type="presParOf" srcId="{043435F6-76CC-4621-A5B7-BB6B5D59DA0C}" destId="{87D93DF3-3F9D-41A4-A5B1-6E5B9B727DA3}" srcOrd="0" destOrd="0" presId="urn:microsoft.com/office/officeart/2005/8/layout/bList2"/>
    <dgm:cxn modelId="{334E34FC-B324-4731-BF1E-B1C7D28E571B}" type="presParOf" srcId="{87D93DF3-3F9D-41A4-A5B1-6E5B9B727DA3}" destId="{E31BB7B5-97B3-4427-86E8-1F8814FBA0B5}" srcOrd="0" destOrd="0" presId="urn:microsoft.com/office/officeart/2005/8/layout/bList2"/>
    <dgm:cxn modelId="{E4B72DD2-4459-4E18-954D-466BE2EC16EF}" type="presParOf" srcId="{87D93DF3-3F9D-41A4-A5B1-6E5B9B727DA3}" destId="{0FC3837E-63DB-44B5-84D9-D8FB84DC1C69}" srcOrd="1" destOrd="0" presId="urn:microsoft.com/office/officeart/2005/8/layout/bList2"/>
    <dgm:cxn modelId="{42CF4094-D7EB-4ACC-9635-88725130E6A7}" type="presParOf" srcId="{87D93DF3-3F9D-41A4-A5B1-6E5B9B727DA3}" destId="{609EC70F-6FBA-4661-ABF4-FED550C86169}" srcOrd="2" destOrd="0" presId="urn:microsoft.com/office/officeart/2005/8/layout/bList2"/>
    <dgm:cxn modelId="{F1A4781B-EFB3-4E83-B3B6-7494D6978959}" type="presParOf" srcId="{87D93DF3-3F9D-41A4-A5B1-6E5B9B727DA3}" destId="{FD510E4E-BE0B-4AC6-8992-4A89DC4164F8}" srcOrd="3" destOrd="0" presId="urn:microsoft.com/office/officeart/2005/8/layout/bList2"/>
    <dgm:cxn modelId="{0D8ED2E7-C3AE-46B0-8448-DE12ED7D9DFB}" type="presParOf" srcId="{043435F6-76CC-4621-A5B7-BB6B5D59DA0C}" destId="{BCD2E741-9B06-4DFD-97C2-8E67B5A91F4C}" srcOrd="1" destOrd="0" presId="urn:microsoft.com/office/officeart/2005/8/layout/bList2"/>
    <dgm:cxn modelId="{524187D3-0251-423B-8ADD-9BF565B8CD1D}" type="presParOf" srcId="{043435F6-76CC-4621-A5B7-BB6B5D59DA0C}" destId="{F90D4B7C-7B7E-407F-9B29-1F7158FF386A}" srcOrd="2" destOrd="0" presId="urn:microsoft.com/office/officeart/2005/8/layout/bList2"/>
    <dgm:cxn modelId="{EC075717-A246-47B4-AB6C-2C37DBBF8A71}" type="presParOf" srcId="{F90D4B7C-7B7E-407F-9B29-1F7158FF386A}" destId="{33920671-0DFA-4224-BAE6-33F82B2AB90D}" srcOrd="0" destOrd="0" presId="urn:microsoft.com/office/officeart/2005/8/layout/bList2"/>
    <dgm:cxn modelId="{A5A2C4CA-09F2-4900-8B4F-69C0CC4E28F9}" type="presParOf" srcId="{F90D4B7C-7B7E-407F-9B29-1F7158FF386A}" destId="{5BD28CC7-03AE-42DB-914B-897A23E74E83}" srcOrd="1" destOrd="0" presId="urn:microsoft.com/office/officeart/2005/8/layout/bList2"/>
    <dgm:cxn modelId="{AD4FB3A2-4122-4A79-9B0D-8EBF574D0E2C}" type="presParOf" srcId="{F90D4B7C-7B7E-407F-9B29-1F7158FF386A}" destId="{9BE02101-FDBC-4AA1-A04D-BE9890D6FD02}" srcOrd="2" destOrd="0" presId="urn:microsoft.com/office/officeart/2005/8/layout/bList2"/>
    <dgm:cxn modelId="{12A61CBB-FCAF-42C3-9038-6C332C0EEAD2}" type="presParOf" srcId="{F90D4B7C-7B7E-407F-9B29-1F7158FF386A}" destId="{D95ED184-882A-4054-9837-1CF7EC0CB29F}" srcOrd="3" destOrd="0" presId="urn:microsoft.com/office/officeart/2005/8/layout/bList2"/>
    <dgm:cxn modelId="{7BB14BE7-B23A-4856-B123-8600EAE93305}" type="presParOf" srcId="{043435F6-76CC-4621-A5B7-BB6B5D59DA0C}" destId="{7CC478A9-4824-4943-9A9A-118782D12085}" srcOrd="3" destOrd="0" presId="urn:microsoft.com/office/officeart/2005/8/layout/bList2"/>
    <dgm:cxn modelId="{AB23ECE9-E189-436E-A684-1648E4B4D7DD}" type="presParOf" srcId="{043435F6-76CC-4621-A5B7-BB6B5D59DA0C}" destId="{4A29FE6C-7059-44B0-B708-D3B2E9845882}" srcOrd="4" destOrd="0" presId="urn:microsoft.com/office/officeart/2005/8/layout/bList2"/>
    <dgm:cxn modelId="{8B48870E-658F-41CE-A27C-CA5630DAFC28}" type="presParOf" srcId="{4A29FE6C-7059-44B0-B708-D3B2E9845882}" destId="{07A09B2A-EB26-45D5-A798-132F19055512}" srcOrd="0" destOrd="0" presId="urn:microsoft.com/office/officeart/2005/8/layout/bList2"/>
    <dgm:cxn modelId="{A40C1FB7-CBBE-4CEB-947F-8712B3EF0518}" type="presParOf" srcId="{4A29FE6C-7059-44B0-B708-D3B2E9845882}" destId="{2EE9E3E6-3D66-4654-B962-5314D902A7F6}" srcOrd="1" destOrd="0" presId="urn:microsoft.com/office/officeart/2005/8/layout/bList2"/>
    <dgm:cxn modelId="{060034DB-B234-4706-B69D-1D7E39DB96FA}" type="presParOf" srcId="{4A29FE6C-7059-44B0-B708-D3B2E9845882}" destId="{651A8674-9CAE-43FD-A0AD-6D8DFEA05C70}" srcOrd="2" destOrd="0" presId="urn:microsoft.com/office/officeart/2005/8/layout/bList2"/>
    <dgm:cxn modelId="{53AF9C4B-FD53-4517-8549-5F308726E61F}" type="presParOf" srcId="{4A29FE6C-7059-44B0-B708-D3B2E9845882}" destId="{6A2ACA84-996F-4A1B-AED8-018E7440B62A}" srcOrd="3" destOrd="0" presId="urn:microsoft.com/office/officeart/2005/8/layout/bList2"/>
    <dgm:cxn modelId="{09A17B57-779D-47EF-A20E-DD2F0FBC8B27}" type="presParOf" srcId="{043435F6-76CC-4621-A5B7-BB6B5D59DA0C}" destId="{5A2B495C-6CA8-42E9-A697-1977C7571689}" srcOrd="5" destOrd="0" presId="urn:microsoft.com/office/officeart/2005/8/layout/bList2"/>
    <dgm:cxn modelId="{C56C56D6-C7C0-4F60-BE2F-6000180DC600}" type="presParOf" srcId="{043435F6-76CC-4621-A5B7-BB6B5D59DA0C}" destId="{F6FCFF78-3C96-4D03-A026-6F0F2D11CE76}" srcOrd="6" destOrd="0" presId="urn:microsoft.com/office/officeart/2005/8/layout/bList2"/>
    <dgm:cxn modelId="{2D305839-4D64-41AF-AC40-C09ED1D718D0}" type="presParOf" srcId="{F6FCFF78-3C96-4D03-A026-6F0F2D11CE76}" destId="{89DA6D36-42F5-4C72-9401-97F4BA3BCCB0}" srcOrd="0" destOrd="0" presId="urn:microsoft.com/office/officeart/2005/8/layout/bList2"/>
    <dgm:cxn modelId="{7102544B-0B96-4FF8-B607-DDE68CFF6FD6}" type="presParOf" srcId="{F6FCFF78-3C96-4D03-A026-6F0F2D11CE76}" destId="{794A0513-B8BF-4D94-A473-A5BE19B74883}" srcOrd="1" destOrd="0" presId="urn:microsoft.com/office/officeart/2005/8/layout/bList2"/>
    <dgm:cxn modelId="{71875124-93A6-4F5C-B581-6F24CB752328}" type="presParOf" srcId="{F6FCFF78-3C96-4D03-A026-6F0F2D11CE76}" destId="{E9CED480-9494-4DA0-93E9-EB5558513ACF}" srcOrd="2" destOrd="0" presId="urn:microsoft.com/office/officeart/2005/8/layout/bList2"/>
    <dgm:cxn modelId="{7F6D8EBD-CBD5-4940-9FA0-83AA09B1DB1F}" type="presParOf" srcId="{F6FCFF78-3C96-4D03-A026-6F0F2D11CE76}" destId="{43B6EF18-BDB2-4986-9934-E4B8FF4D150B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D3656-4B40-49E3-9530-5F320E0A9D48}">
      <dsp:nvSpPr>
        <dsp:cNvPr id="0" name=""/>
        <dsp:cNvSpPr/>
      </dsp:nvSpPr>
      <dsp:spPr>
        <a:xfrm>
          <a:off x="1419034" y="303783"/>
          <a:ext cx="3925824" cy="3925824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atin typeface="Century Gothic" pitchFamily="34" charset="0"/>
            </a:rPr>
            <a:t>Technical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entury Gothic" pitchFamily="34" charset="0"/>
            </a:rPr>
            <a:t>(PI)</a:t>
          </a:r>
        </a:p>
      </dsp:txBody>
      <dsp:txXfrm>
        <a:off x="3488037" y="1135684"/>
        <a:ext cx="1402080" cy="1168400"/>
      </dsp:txXfrm>
    </dsp:sp>
    <dsp:sp modelId="{B9496A2C-487B-4676-BDE6-011FFF7D5716}">
      <dsp:nvSpPr>
        <dsp:cNvPr id="0" name=""/>
        <dsp:cNvSpPr/>
      </dsp:nvSpPr>
      <dsp:spPr>
        <a:xfrm>
          <a:off x="1338180" y="443991"/>
          <a:ext cx="3925824" cy="3925824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entury Gothic" pitchFamily="34" charset="0"/>
            </a:rPr>
            <a:t>Administrative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entury Gothic" pitchFamily="34" charset="0"/>
            </a:rPr>
            <a:t>(ORC)</a:t>
          </a:r>
          <a:endParaRPr lang="en-US" sz="2000" b="1" kern="1200" dirty="0" smtClean="0">
            <a:latin typeface="Century Gothic" pitchFamily="34" charset="0"/>
          </a:endParaRPr>
        </a:p>
      </dsp:txBody>
      <dsp:txXfrm>
        <a:off x="2272901" y="2991104"/>
        <a:ext cx="2103120" cy="1028192"/>
      </dsp:txXfrm>
    </dsp:sp>
    <dsp:sp modelId="{4EE82CD3-3B89-452F-BC43-67A3758A7A46}">
      <dsp:nvSpPr>
        <dsp:cNvPr id="0" name=""/>
        <dsp:cNvSpPr/>
      </dsp:nvSpPr>
      <dsp:spPr>
        <a:xfrm>
          <a:off x="1268202" y="330204"/>
          <a:ext cx="3925824" cy="3925824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entury Gothic" pitchFamily="34" charset="0"/>
            </a:rPr>
            <a:t>Financial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entury Gothic" pitchFamily="34" charset="0"/>
            </a:rPr>
            <a:t>(PI, </a:t>
          </a:r>
          <a:r>
            <a:rPr lang="en-US" sz="1600" b="1" kern="1200" dirty="0" err="1" smtClean="0">
              <a:latin typeface="Century Gothic" pitchFamily="34" charset="0"/>
            </a:rPr>
            <a:t>Dept</a:t>
          </a:r>
          <a:r>
            <a:rPr lang="en-US" sz="1600" b="1" kern="1200" dirty="0" smtClean="0">
              <a:latin typeface="Century Gothic" pitchFamily="34" charset="0"/>
            </a:rPr>
            <a:t>, F&amp;A, ORC)</a:t>
          </a:r>
        </a:p>
      </dsp:txBody>
      <dsp:txXfrm>
        <a:off x="1722943" y="1162105"/>
        <a:ext cx="1402080" cy="1168400"/>
      </dsp:txXfrm>
    </dsp:sp>
    <dsp:sp modelId="{C080E6F3-F878-40E1-B649-AB8CE35EAC0A}">
      <dsp:nvSpPr>
        <dsp:cNvPr id="0" name=""/>
        <dsp:cNvSpPr/>
      </dsp:nvSpPr>
      <dsp:spPr>
        <a:xfrm>
          <a:off x="1191993" y="101610"/>
          <a:ext cx="4411878" cy="441187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5A1D49-2510-4495-84BC-50667792D171}">
      <dsp:nvSpPr>
        <dsp:cNvPr id="0" name=""/>
        <dsp:cNvSpPr/>
      </dsp:nvSpPr>
      <dsp:spPr>
        <a:xfrm>
          <a:off x="1095153" y="200716"/>
          <a:ext cx="4411878" cy="441187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933365-22AB-40DA-BD76-834D54206FF6}">
      <dsp:nvSpPr>
        <dsp:cNvPr id="0" name=""/>
        <dsp:cNvSpPr/>
      </dsp:nvSpPr>
      <dsp:spPr>
        <a:xfrm>
          <a:off x="1024851" y="87177"/>
          <a:ext cx="4411878" cy="441187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785C8-061B-44F4-AB1A-5ADEE7418D41}">
      <dsp:nvSpPr>
        <dsp:cNvPr id="0" name=""/>
        <dsp:cNvSpPr/>
      </dsp:nvSpPr>
      <dsp:spPr>
        <a:xfrm rot="1559023">
          <a:off x="2295412" y="3387538"/>
          <a:ext cx="606756" cy="67939"/>
        </a:xfrm>
        <a:custGeom>
          <a:avLst/>
          <a:gdLst/>
          <a:ahLst/>
          <a:cxnLst/>
          <a:rect l="0" t="0" r="0" b="0"/>
          <a:pathLst>
            <a:path>
              <a:moveTo>
                <a:pt x="0" y="33969"/>
              </a:moveTo>
              <a:lnTo>
                <a:pt x="606756" y="33969"/>
              </a:lnTo>
            </a:path>
          </a:pathLst>
        </a:custGeom>
        <a:noFill/>
        <a:ln w="1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D72458-FE4C-4D9E-BE0D-618FA9522262}">
      <dsp:nvSpPr>
        <dsp:cNvPr id="0" name=""/>
        <dsp:cNvSpPr/>
      </dsp:nvSpPr>
      <dsp:spPr>
        <a:xfrm rot="19840770">
          <a:off x="2285490" y="2022366"/>
          <a:ext cx="633663" cy="67939"/>
        </a:xfrm>
        <a:custGeom>
          <a:avLst/>
          <a:gdLst/>
          <a:ahLst/>
          <a:cxnLst/>
          <a:rect l="0" t="0" r="0" b="0"/>
          <a:pathLst>
            <a:path>
              <a:moveTo>
                <a:pt x="0" y="33969"/>
              </a:moveTo>
              <a:lnTo>
                <a:pt x="633663" y="33969"/>
              </a:lnTo>
            </a:path>
          </a:pathLst>
        </a:custGeom>
        <a:noFill/>
        <a:ln w="1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73FBB-A50A-48DC-A161-DEA7ADBA8B0E}">
      <dsp:nvSpPr>
        <dsp:cNvPr id="0" name=""/>
        <dsp:cNvSpPr/>
      </dsp:nvSpPr>
      <dsp:spPr>
        <a:xfrm>
          <a:off x="-162516" y="1275970"/>
          <a:ext cx="2933625" cy="29336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0D0C08-AD5B-4B54-81D4-833B6C1EAA98}">
      <dsp:nvSpPr>
        <dsp:cNvPr id="0" name=""/>
        <dsp:cNvSpPr/>
      </dsp:nvSpPr>
      <dsp:spPr>
        <a:xfrm>
          <a:off x="2704046" y="316306"/>
          <a:ext cx="2302467" cy="20726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rPr>
            <a:t>Cost Reimbursable</a:t>
          </a:r>
          <a:endParaRPr lang="en-US" sz="1800" b="1" kern="1200" dirty="0">
            <a:solidFill>
              <a:schemeClr val="tx2">
                <a:lumMod val="50000"/>
              </a:schemeClr>
            </a:solidFill>
            <a:latin typeface="Century Gothic" pitchFamily="34" charset="0"/>
          </a:endParaRPr>
        </a:p>
      </dsp:txBody>
      <dsp:txXfrm>
        <a:off x="3041234" y="619835"/>
        <a:ext cx="1628091" cy="1465566"/>
      </dsp:txXfrm>
    </dsp:sp>
    <dsp:sp modelId="{DED2AE8F-000E-4D26-A7AB-207C130F400C}">
      <dsp:nvSpPr>
        <dsp:cNvPr id="0" name=""/>
        <dsp:cNvSpPr/>
      </dsp:nvSpPr>
      <dsp:spPr>
        <a:xfrm>
          <a:off x="2753417" y="2988589"/>
          <a:ext cx="2166811" cy="20726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rPr>
            <a:t>Fixed Price</a:t>
          </a:r>
        </a:p>
      </dsp:txBody>
      <dsp:txXfrm>
        <a:off x="3070739" y="3292118"/>
        <a:ext cx="1532167" cy="146556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DDDB5-6BE7-4FFE-9226-B8B26002E8CF}">
      <dsp:nvSpPr>
        <dsp:cNvPr id="0" name=""/>
        <dsp:cNvSpPr/>
      </dsp:nvSpPr>
      <dsp:spPr>
        <a:xfrm>
          <a:off x="0" y="0"/>
          <a:ext cx="8458200" cy="28098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Century Gothic" pitchFamily="34" charset="0"/>
            </a:rPr>
            <a:t>The closeout of an award does not affect:</a:t>
          </a:r>
          <a:endParaRPr lang="en-US" sz="2800" kern="1200" dirty="0"/>
        </a:p>
      </dsp:txBody>
      <dsp:txXfrm>
        <a:off x="0" y="0"/>
        <a:ext cx="8458200" cy="1517331"/>
      </dsp:txXfrm>
    </dsp:sp>
    <dsp:sp modelId="{2D8284CD-2EAE-448E-A530-31FBECD86530}">
      <dsp:nvSpPr>
        <dsp:cNvPr id="0" name=""/>
        <dsp:cNvSpPr/>
      </dsp:nvSpPr>
      <dsp:spPr>
        <a:xfrm>
          <a:off x="1032" y="1461134"/>
          <a:ext cx="1691227" cy="12925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entury Gothic" pitchFamily="34" charset="0"/>
            </a:rPr>
            <a:t>Sponsor’s right to disallow/recover costs from later audit</a:t>
          </a:r>
          <a:endParaRPr lang="en-US" sz="1400" kern="1200" dirty="0"/>
        </a:p>
      </dsp:txBody>
      <dsp:txXfrm>
        <a:off x="1032" y="1461134"/>
        <a:ext cx="1691227" cy="1292542"/>
      </dsp:txXfrm>
    </dsp:sp>
    <dsp:sp modelId="{029B7BFF-B250-49D2-94AD-66B73CC9F932}">
      <dsp:nvSpPr>
        <dsp:cNvPr id="0" name=""/>
        <dsp:cNvSpPr/>
      </dsp:nvSpPr>
      <dsp:spPr>
        <a:xfrm>
          <a:off x="1692259" y="1461134"/>
          <a:ext cx="1691227" cy="12925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entury Gothic" pitchFamily="34" charset="0"/>
            </a:rPr>
            <a:t>Recipient’s obligation to return any funds due as a result of later refunds, corrections, etc.</a:t>
          </a:r>
        </a:p>
      </dsp:txBody>
      <dsp:txXfrm>
        <a:off x="1692259" y="1461134"/>
        <a:ext cx="1691227" cy="1292542"/>
      </dsp:txXfrm>
    </dsp:sp>
    <dsp:sp modelId="{BE020D6F-BF01-4CE9-A710-C059A714053C}">
      <dsp:nvSpPr>
        <dsp:cNvPr id="0" name=""/>
        <dsp:cNvSpPr/>
      </dsp:nvSpPr>
      <dsp:spPr>
        <a:xfrm>
          <a:off x="3383486" y="1461134"/>
          <a:ext cx="1691227" cy="12925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latin typeface="Century Gothic" pitchFamily="34" charset="0"/>
            </a:rPr>
            <a:t>Audit requirements</a:t>
          </a:r>
          <a:endParaRPr lang="en-US" sz="1400" b="1" kern="1200" dirty="0" smtClean="0">
            <a:latin typeface="Century Gothic" pitchFamily="34" charset="0"/>
          </a:endParaRPr>
        </a:p>
      </dsp:txBody>
      <dsp:txXfrm>
        <a:off x="3383486" y="1461134"/>
        <a:ext cx="1691227" cy="1292542"/>
      </dsp:txXfrm>
    </dsp:sp>
    <dsp:sp modelId="{88664714-BC07-4FCD-B97B-12E140E4B82C}">
      <dsp:nvSpPr>
        <dsp:cNvPr id="0" name=""/>
        <dsp:cNvSpPr/>
      </dsp:nvSpPr>
      <dsp:spPr>
        <a:xfrm>
          <a:off x="5074713" y="1461134"/>
          <a:ext cx="1691227" cy="12925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entury Gothic" pitchFamily="34" charset="0"/>
            </a:rPr>
            <a:t>Property management requirements</a:t>
          </a:r>
        </a:p>
      </dsp:txBody>
      <dsp:txXfrm>
        <a:off x="5074713" y="1461134"/>
        <a:ext cx="1691227" cy="1292542"/>
      </dsp:txXfrm>
    </dsp:sp>
    <dsp:sp modelId="{C0AD95B1-E2AD-437B-929D-470DE4E09283}">
      <dsp:nvSpPr>
        <dsp:cNvPr id="0" name=""/>
        <dsp:cNvSpPr/>
      </dsp:nvSpPr>
      <dsp:spPr>
        <a:xfrm>
          <a:off x="6765940" y="1461134"/>
          <a:ext cx="1691227" cy="12925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entury Gothic" pitchFamily="34" charset="0"/>
            </a:rPr>
            <a:t>Record Retention</a:t>
          </a:r>
        </a:p>
      </dsp:txBody>
      <dsp:txXfrm>
        <a:off x="6765940" y="1461134"/>
        <a:ext cx="1691227" cy="12925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E46246-9705-4E5A-9739-A38CAF1CA885}">
      <dsp:nvSpPr>
        <dsp:cNvPr id="0" name=""/>
        <dsp:cNvSpPr/>
      </dsp:nvSpPr>
      <dsp:spPr>
        <a:xfrm>
          <a:off x="2411" y="0"/>
          <a:ext cx="2419052" cy="508000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Proposal Development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411" y="0"/>
        <a:ext cx="2292052" cy="508000"/>
      </dsp:txXfrm>
    </dsp:sp>
    <dsp:sp modelId="{AB6150E8-C0D4-4869-8AF7-C6902B6DB9FD}">
      <dsp:nvSpPr>
        <dsp:cNvPr id="0" name=""/>
        <dsp:cNvSpPr/>
      </dsp:nvSpPr>
      <dsp:spPr>
        <a:xfrm>
          <a:off x="1937652" y="0"/>
          <a:ext cx="2419052" cy="508000"/>
        </a:xfrm>
        <a:prstGeom prst="chevron">
          <a:avLst/>
        </a:prstGeom>
        <a:solidFill>
          <a:srgbClr val="88AB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Budget Development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191652" y="0"/>
        <a:ext cx="1911052" cy="508000"/>
      </dsp:txXfrm>
    </dsp:sp>
    <dsp:sp modelId="{AA35D4D1-F528-4777-9EC0-0E2767D576ED}">
      <dsp:nvSpPr>
        <dsp:cNvPr id="0" name=""/>
        <dsp:cNvSpPr/>
      </dsp:nvSpPr>
      <dsp:spPr>
        <a:xfrm>
          <a:off x="3872894" y="0"/>
          <a:ext cx="2419052" cy="508000"/>
        </a:xfrm>
        <a:prstGeom prst="chevron">
          <a:avLst/>
        </a:prstGeom>
        <a:solidFill>
          <a:schemeClr val="accent4">
            <a:hueOff val="559944"/>
            <a:satOff val="-14956"/>
            <a:lumOff val="-35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Proposal Submission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126894" y="0"/>
        <a:ext cx="1911052" cy="508000"/>
      </dsp:txXfrm>
    </dsp:sp>
    <dsp:sp modelId="{17F16A26-2369-47CC-8530-855E61EA58F3}">
      <dsp:nvSpPr>
        <dsp:cNvPr id="0" name=""/>
        <dsp:cNvSpPr/>
      </dsp:nvSpPr>
      <dsp:spPr>
        <a:xfrm>
          <a:off x="5808136" y="0"/>
          <a:ext cx="2419052" cy="508000"/>
        </a:xfrm>
        <a:prstGeom prst="chevron">
          <a:avLst/>
        </a:prstGeom>
        <a:solidFill>
          <a:schemeClr val="accent4">
            <a:hueOff val="839916"/>
            <a:satOff val="-22434"/>
            <a:lumOff val="-5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Compliance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6062136" y="0"/>
        <a:ext cx="1911052" cy="508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E46246-9705-4E5A-9739-A38CAF1CA885}">
      <dsp:nvSpPr>
        <dsp:cNvPr id="0" name=""/>
        <dsp:cNvSpPr/>
      </dsp:nvSpPr>
      <dsp:spPr>
        <a:xfrm>
          <a:off x="2411" y="0"/>
          <a:ext cx="2419052" cy="508000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Proposal Development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411" y="0"/>
        <a:ext cx="2292052" cy="508000"/>
      </dsp:txXfrm>
    </dsp:sp>
    <dsp:sp modelId="{AB6150E8-C0D4-4869-8AF7-C6902B6DB9FD}">
      <dsp:nvSpPr>
        <dsp:cNvPr id="0" name=""/>
        <dsp:cNvSpPr/>
      </dsp:nvSpPr>
      <dsp:spPr>
        <a:xfrm>
          <a:off x="1937652" y="0"/>
          <a:ext cx="2419052" cy="508000"/>
        </a:xfrm>
        <a:prstGeom prst="chevron">
          <a:avLst/>
        </a:prstGeom>
        <a:solidFill>
          <a:srgbClr val="88AB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Budget Development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191652" y="0"/>
        <a:ext cx="1911052" cy="508000"/>
      </dsp:txXfrm>
    </dsp:sp>
    <dsp:sp modelId="{AA35D4D1-F528-4777-9EC0-0E2767D576ED}">
      <dsp:nvSpPr>
        <dsp:cNvPr id="0" name=""/>
        <dsp:cNvSpPr/>
      </dsp:nvSpPr>
      <dsp:spPr>
        <a:xfrm>
          <a:off x="3872894" y="0"/>
          <a:ext cx="2419052" cy="508000"/>
        </a:xfrm>
        <a:prstGeom prst="chevron">
          <a:avLst/>
        </a:prstGeom>
        <a:solidFill>
          <a:schemeClr val="accent4">
            <a:hueOff val="559944"/>
            <a:satOff val="-14956"/>
            <a:lumOff val="-35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Proposal Submission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126894" y="0"/>
        <a:ext cx="1911052" cy="508000"/>
      </dsp:txXfrm>
    </dsp:sp>
    <dsp:sp modelId="{17F16A26-2369-47CC-8530-855E61EA58F3}">
      <dsp:nvSpPr>
        <dsp:cNvPr id="0" name=""/>
        <dsp:cNvSpPr/>
      </dsp:nvSpPr>
      <dsp:spPr>
        <a:xfrm>
          <a:off x="5808136" y="0"/>
          <a:ext cx="2419052" cy="508000"/>
        </a:xfrm>
        <a:prstGeom prst="chevron">
          <a:avLst/>
        </a:prstGeom>
        <a:solidFill>
          <a:schemeClr val="accent4">
            <a:hueOff val="839916"/>
            <a:satOff val="-22434"/>
            <a:lumOff val="-5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Compliance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6062136" y="0"/>
        <a:ext cx="1911052" cy="508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3645E-4AE7-4A81-A50E-83BF2B8F3A65}">
      <dsp:nvSpPr>
        <dsp:cNvPr id="0" name=""/>
        <dsp:cNvSpPr/>
      </dsp:nvSpPr>
      <dsp:spPr>
        <a:xfrm>
          <a:off x="0" y="0"/>
          <a:ext cx="5562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1E8BD6C-6116-499A-A1AC-F16C19289043}">
      <dsp:nvSpPr>
        <dsp:cNvPr id="0" name=""/>
        <dsp:cNvSpPr/>
      </dsp:nvSpPr>
      <dsp:spPr>
        <a:xfrm>
          <a:off x="0" y="0"/>
          <a:ext cx="1112520" cy="4368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0" y="0"/>
        <a:ext cx="1112520" cy="4368799"/>
      </dsp:txXfrm>
    </dsp:sp>
    <dsp:sp modelId="{0B706F98-D2B5-4D60-BBDA-C8378D006E10}">
      <dsp:nvSpPr>
        <dsp:cNvPr id="0" name=""/>
        <dsp:cNvSpPr/>
      </dsp:nvSpPr>
      <dsp:spPr>
        <a:xfrm>
          <a:off x="1195959" y="29491"/>
          <a:ext cx="4366641" cy="589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atin typeface="Century Gothic" pitchFamily="34" charset="0"/>
            </a:rPr>
            <a:t>Technical Reports and Deliverables</a:t>
          </a:r>
          <a:endParaRPr lang="en-US" sz="1900" kern="1200" dirty="0"/>
        </a:p>
      </dsp:txBody>
      <dsp:txXfrm>
        <a:off x="1195959" y="29491"/>
        <a:ext cx="4366641" cy="589830"/>
      </dsp:txXfrm>
    </dsp:sp>
    <dsp:sp modelId="{01AFDFDB-6882-4403-B14B-1928DA17D2CB}">
      <dsp:nvSpPr>
        <dsp:cNvPr id="0" name=""/>
        <dsp:cNvSpPr/>
      </dsp:nvSpPr>
      <dsp:spPr>
        <a:xfrm>
          <a:off x="1112519" y="619322"/>
          <a:ext cx="44500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07B1B1-F7FC-47C9-A296-373479825FD9}">
      <dsp:nvSpPr>
        <dsp:cNvPr id="0" name=""/>
        <dsp:cNvSpPr/>
      </dsp:nvSpPr>
      <dsp:spPr>
        <a:xfrm>
          <a:off x="1195959" y="648813"/>
          <a:ext cx="4366641" cy="589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atin typeface="Century Gothic" pitchFamily="34" charset="0"/>
            </a:rPr>
            <a:t>Expenditure and Revenue</a:t>
          </a:r>
          <a:endParaRPr lang="en-US" sz="1900" b="1" kern="1200" dirty="0">
            <a:latin typeface="Century Gothic" pitchFamily="34" charset="0"/>
          </a:endParaRPr>
        </a:p>
      </dsp:txBody>
      <dsp:txXfrm>
        <a:off x="1195959" y="648813"/>
        <a:ext cx="4366641" cy="589830"/>
      </dsp:txXfrm>
    </dsp:sp>
    <dsp:sp modelId="{6229C257-64F9-4472-8A1A-A27BB501BDF5}">
      <dsp:nvSpPr>
        <dsp:cNvPr id="0" name=""/>
        <dsp:cNvSpPr/>
      </dsp:nvSpPr>
      <dsp:spPr>
        <a:xfrm>
          <a:off x="1112519" y="1238644"/>
          <a:ext cx="44500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6AF0197-2B72-4FE8-950D-BF675F263B23}">
      <dsp:nvSpPr>
        <dsp:cNvPr id="0" name=""/>
        <dsp:cNvSpPr/>
      </dsp:nvSpPr>
      <dsp:spPr>
        <a:xfrm>
          <a:off x="1195959" y="1268135"/>
          <a:ext cx="4366641" cy="589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atin typeface="Century Gothic" pitchFamily="34" charset="0"/>
            </a:rPr>
            <a:t>Invoicing</a:t>
          </a:r>
        </a:p>
      </dsp:txBody>
      <dsp:txXfrm>
        <a:off x="1195959" y="1268135"/>
        <a:ext cx="4366641" cy="589830"/>
      </dsp:txXfrm>
    </dsp:sp>
    <dsp:sp modelId="{55FB7BE0-9AEB-47A4-A49E-B53C9DC0BD7B}">
      <dsp:nvSpPr>
        <dsp:cNvPr id="0" name=""/>
        <dsp:cNvSpPr/>
      </dsp:nvSpPr>
      <dsp:spPr>
        <a:xfrm>
          <a:off x="1112519" y="1857966"/>
          <a:ext cx="44500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B5B03FE-4610-4121-BD37-940A65219CBD}">
      <dsp:nvSpPr>
        <dsp:cNvPr id="0" name=""/>
        <dsp:cNvSpPr/>
      </dsp:nvSpPr>
      <dsp:spPr>
        <a:xfrm>
          <a:off x="1195959" y="1887457"/>
          <a:ext cx="4366641" cy="589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atin typeface="Century Gothic" pitchFamily="34" charset="0"/>
            </a:rPr>
            <a:t>Equipment Vesting</a:t>
          </a:r>
        </a:p>
      </dsp:txBody>
      <dsp:txXfrm>
        <a:off x="1195959" y="1887457"/>
        <a:ext cx="4366641" cy="589830"/>
      </dsp:txXfrm>
    </dsp:sp>
    <dsp:sp modelId="{E6F0A666-8934-493D-8DE2-8D509FC3B726}">
      <dsp:nvSpPr>
        <dsp:cNvPr id="0" name=""/>
        <dsp:cNvSpPr/>
      </dsp:nvSpPr>
      <dsp:spPr>
        <a:xfrm>
          <a:off x="1112519" y="2477288"/>
          <a:ext cx="44500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FBA57C2-7370-4E3E-9596-91CDF2754EC4}">
      <dsp:nvSpPr>
        <dsp:cNvPr id="0" name=""/>
        <dsp:cNvSpPr/>
      </dsp:nvSpPr>
      <dsp:spPr>
        <a:xfrm>
          <a:off x="1195959" y="2506779"/>
          <a:ext cx="4366641" cy="589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atin typeface="Century Gothic" pitchFamily="34" charset="0"/>
            </a:rPr>
            <a:t>Plans for Personnel</a:t>
          </a:r>
          <a:endParaRPr lang="en-US" sz="1900" b="1" kern="1200" dirty="0">
            <a:latin typeface="Century Gothic" pitchFamily="34" charset="0"/>
          </a:endParaRPr>
        </a:p>
      </dsp:txBody>
      <dsp:txXfrm>
        <a:off x="1195959" y="2506779"/>
        <a:ext cx="4366641" cy="589830"/>
      </dsp:txXfrm>
    </dsp:sp>
    <dsp:sp modelId="{B2081CA8-AC1B-4984-905C-8C8132B75912}">
      <dsp:nvSpPr>
        <dsp:cNvPr id="0" name=""/>
        <dsp:cNvSpPr/>
      </dsp:nvSpPr>
      <dsp:spPr>
        <a:xfrm>
          <a:off x="1112519" y="3096610"/>
          <a:ext cx="44500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3B5B89C-C369-4925-934C-77C4EDE711DE}">
      <dsp:nvSpPr>
        <dsp:cNvPr id="0" name=""/>
        <dsp:cNvSpPr/>
      </dsp:nvSpPr>
      <dsp:spPr>
        <a:xfrm>
          <a:off x="1195959" y="3126101"/>
          <a:ext cx="4366641" cy="589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atin typeface="Century Gothic" pitchFamily="34" charset="0"/>
            </a:rPr>
            <a:t>Other Recurring Charges</a:t>
          </a:r>
          <a:endParaRPr lang="en-US" sz="1900" b="1" kern="1200" dirty="0">
            <a:latin typeface="Century Gothic" pitchFamily="34" charset="0"/>
          </a:endParaRPr>
        </a:p>
      </dsp:txBody>
      <dsp:txXfrm>
        <a:off x="1195959" y="3126101"/>
        <a:ext cx="4366641" cy="589830"/>
      </dsp:txXfrm>
    </dsp:sp>
    <dsp:sp modelId="{CA9D2E6E-1892-4124-B31A-F554B7D412B6}">
      <dsp:nvSpPr>
        <dsp:cNvPr id="0" name=""/>
        <dsp:cNvSpPr/>
      </dsp:nvSpPr>
      <dsp:spPr>
        <a:xfrm>
          <a:off x="1112519" y="3715932"/>
          <a:ext cx="44500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A1716F8-6271-46D6-A645-6F1A16EFDAB6}">
      <dsp:nvSpPr>
        <dsp:cNvPr id="0" name=""/>
        <dsp:cNvSpPr/>
      </dsp:nvSpPr>
      <dsp:spPr>
        <a:xfrm>
          <a:off x="1195959" y="3745423"/>
          <a:ext cx="4366641" cy="589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atin typeface="Century Gothic" pitchFamily="34" charset="0"/>
            </a:rPr>
            <a:t>To Extend or Not to Extend…</a:t>
          </a:r>
        </a:p>
      </dsp:txBody>
      <dsp:txXfrm>
        <a:off x="1195959" y="3745423"/>
        <a:ext cx="4366641" cy="589830"/>
      </dsp:txXfrm>
    </dsp:sp>
    <dsp:sp modelId="{20E8EE2E-7534-412C-B100-8E68F4B95DDB}">
      <dsp:nvSpPr>
        <dsp:cNvPr id="0" name=""/>
        <dsp:cNvSpPr/>
      </dsp:nvSpPr>
      <dsp:spPr>
        <a:xfrm>
          <a:off x="1112519" y="4335254"/>
          <a:ext cx="44500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BFD87-D5F9-45A7-868B-5318E823AC2A}">
      <dsp:nvSpPr>
        <dsp:cNvPr id="0" name=""/>
        <dsp:cNvSpPr/>
      </dsp:nvSpPr>
      <dsp:spPr>
        <a:xfrm>
          <a:off x="0" y="0"/>
          <a:ext cx="6419850" cy="5667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Century Gothic" pitchFamily="34" charset="0"/>
            </a:rPr>
            <a:t>Are All Costs Reasonable, Allowable, Allocable, and Appropriate?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340643" y="0"/>
        <a:ext cx="5079206" cy="566737"/>
      </dsp:txXfrm>
    </dsp:sp>
    <dsp:sp modelId="{31CFC34F-A130-4B19-B19C-42DAF6D134E0}">
      <dsp:nvSpPr>
        <dsp:cNvPr id="0" name=""/>
        <dsp:cNvSpPr/>
      </dsp:nvSpPr>
      <dsp:spPr>
        <a:xfrm>
          <a:off x="380099" y="56673"/>
          <a:ext cx="637118" cy="453390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9CD997-AB49-4D8E-B371-62EE9BAEB5AC}">
      <dsp:nvSpPr>
        <dsp:cNvPr id="0" name=""/>
        <dsp:cNvSpPr/>
      </dsp:nvSpPr>
      <dsp:spPr>
        <a:xfrm>
          <a:off x="0" y="623411"/>
          <a:ext cx="6419850" cy="566737"/>
        </a:xfrm>
        <a:prstGeom prst="roundRect">
          <a:avLst>
            <a:gd name="adj" fmla="val 10000"/>
          </a:avLst>
        </a:prstGeom>
        <a:solidFill>
          <a:schemeClr val="accent4">
            <a:hueOff val="279972"/>
            <a:satOff val="-7478"/>
            <a:lumOff val="-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Century Gothic" pitchFamily="34" charset="0"/>
            </a:rPr>
            <a:t>Is the Project Over or Under Spent?</a:t>
          </a:r>
        </a:p>
      </dsp:txBody>
      <dsp:txXfrm>
        <a:off x="1340643" y="623411"/>
        <a:ext cx="5079206" cy="566737"/>
      </dsp:txXfrm>
    </dsp:sp>
    <dsp:sp modelId="{9E02DBA8-A635-467C-A584-EDF2D3B86DAB}">
      <dsp:nvSpPr>
        <dsp:cNvPr id="0" name=""/>
        <dsp:cNvSpPr/>
      </dsp:nvSpPr>
      <dsp:spPr>
        <a:xfrm>
          <a:off x="380099" y="680084"/>
          <a:ext cx="637118" cy="453390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324669"/>
            <a:satOff val="-6482"/>
            <a:lumOff val="-7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64F011-950A-409D-815E-4CF35880BF2A}">
      <dsp:nvSpPr>
        <dsp:cNvPr id="0" name=""/>
        <dsp:cNvSpPr/>
      </dsp:nvSpPr>
      <dsp:spPr>
        <a:xfrm>
          <a:off x="0" y="1246822"/>
          <a:ext cx="6419850" cy="566737"/>
        </a:xfrm>
        <a:prstGeom prst="roundRect">
          <a:avLst>
            <a:gd name="adj" fmla="val 10000"/>
          </a:avLst>
        </a:prstGeom>
        <a:solidFill>
          <a:schemeClr val="accent4">
            <a:hueOff val="559944"/>
            <a:satOff val="-14956"/>
            <a:lumOff val="-35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Century Gothic" pitchFamily="34" charset="0"/>
            </a:rPr>
            <a:t>Are There any Costs That Do Not Belong?</a:t>
          </a:r>
        </a:p>
      </dsp:txBody>
      <dsp:txXfrm>
        <a:off x="1340643" y="1246822"/>
        <a:ext cx="5079206" cy="566737"/>
      </dsp:txXfrm>
    </dsp:sp>
    <dsp:sp modelId="{6F40149E-25EA-4B65-BDF7-01FCD119D3F5}">
      <dsp:nvSpPr>
        <dsp:cNvPr id="0" name=""/>
        <dsp:cNvSpPr/>
      </dsp:nvSpPr>
      <dsp:spPr>
        <a:xfrm>
          <a:off x="380099" y="1303496"/>
          <a:ext cx="637118" cy="453390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649339"/>
            <a:satOff val="-12964"/>
            <a:lumOff val="-14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3E9002-1EED-48E2-8D06-71536D26E159}">
      <dsp:nvSpPr>
        <dsp:cNvPr id="0" name=""/>
        <dsp:cNvSpPr/>
      </dsp:nvSpPr>
      <dsp:spPr>
        <a:xfrm>
          <a:off x="0" y="1870233"/>
          <a:ext cx="6419850" cy="566737"/>
        </a:xfrm>
        <a:prstGeom prst="roundRect">
          <a:avLst>
            <a:gd name="adj" fmla="val 10000"/>
          </a:avLst>
        </a:prstGeom>
        <a:solidFill>
          <a:schemeClr val="accent4">
            <a:hueOff val="839916"/>
            <a:satOff val="-22434"/>
            <a:lumOff val="-5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Century Gothic" pitchFamily="34" charset="0"/>
            </a:rPr>
            <a:t>Do I have More or Less Revenue than Expected?</a:t>
          </a:r>
        </a:p>
      </dsp:txBody>
      <dsp:txXfrm>
        <a:off x="1340643" y="1870233"/>
        <a:ext cx="5079206" cy="566737"/>
      </dsp:txXfrm>
    </dsp:sp>
    <dsp:sp modelId="{2327470E-169A-4F0B-9A38-174356CAA37B}">
      <dsp:nvSpPr>
        <dsp:cNvPr id="0" name=""/>
        <dsp:cNvSpPr/>
      </dsp:nvSpPr>
      <dsp:spPr>
        <a:xfrm>
          <a:off x="414195" y="1926907"/>
          <a:ext cx="595453" cy="453390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974008"/>
            <a:satOff val="-19446"/>
            <a:lumOff val="-21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BB7B5-97B3-4427-86E8-1F8814FBA0B5}">
      <dsp:nvSpPr>
        <dsp:cNvPr id="0" name=""/>
        <dsp:cNvSpPr/>
      </dsp:nvSpPr>
      <dsp:spPr>
        <a:xfrm>
          <a:off x="5966" y="360208"/>
          <a:ext cx="2577164" cy="192379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tx2"/>
              </a:solidFill>
              <a:latin typeface="Century Gothic" pitchFamily="34" charset="0"/>
            </a:rPr>
            <a:t>Reports all technical accomplishments</a:t>
          </a:r>
          <a:endParaRPr lang="en-US" sz="1400" kern="1200" dirty="0">
            <a:solidFill>
              <a:schemeClr val="tx2"/>
            </a:solidFill>
          </a:endParaRPr>
        </a:p>
      </dsp:txBody>
      <dsp:txXfrm>
        <a:off x="51043" y="405285"/>
        <a:ext cx="2487010" cy="1878721"/>
      </dsp:txXfrm>
    </dsp:sp>
    <dsp:sp modelId="{609EC70F-6FBA-4661-ABF4-FED550C86169}">
      <dsp:nvSpPr>
        <dsp:cNvPr id="0" name=""/>
        <dsp:cNvSpPr/>
      </dsp:nvSpPr>
      <dsp:spPr>
        <a:xfrm>
          <a:off x="5966" y="2284006"/>
          <a:ext cx="2577164" cy="82723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u="none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Final Report</a:t>
          </a:r>
          <a:endParaRPr lang="en-US" sz="2900" u="none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66" y="2284006"/>
        <a:ext cx="1814904" cy="827233"/>
      </dsp:txXfrm>
    </dsp:sp>
    <dsp:sp modelId="{FD510E4E-BE0B-4AC6-8992-4A89DC4164F8}">
      <dsp:nvSpPr>
        <dsp:cNvPr id="0" name=""/>
        <dsp:cNvSpPr/>
      </dsp:nvSpPr>
      <dsp:spPr>
        <a:xfrm>
          <a:off x="1893775" y="2415405"/>
          <a:ext cx="902007" cy="902007"/>
        </a:xfrm>
        <a:prstGeom prst="ellips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920671-0DFA-4224-BAE6-33F82B2AB90D}">
      <dsp:nvSpPr>
        <dsp:cNvPr id="0" name=""/>
        <dsp:cNvSpPr/>
      </dsp:nvSpPr>
      <dsp:spPr>
        <a:xfrm>
          <a:off x="3019249" y="360208"/>
          <a:ext cx="2577164" cy="192379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419958"/>
              <a:satOff val="-11217"/>
              <a:lumOff val="-2647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tx2"/>
              </a:solidFill>
              <a:latin typeface="Century Gothic" pitchFamily="34" charset="0"/>
            </a:rPr>
            <a:t>Certification that final technical report is submitted</a:t>
          </a:r>
        </a:p>
      </dsp:txBody>
      <dsp:txXfrm>
        <a:off x="3064326" y="405285"/>
        <a:ext cx="2487010" cy="1878721"/>
      </dsp:txXfrm>
    </dsp:sp>
    <dsp:sp modelId="{9BE02101-FDBC-4AA1-A04D-BE9890D6FD02}">
      <dsp:nvSpPr>
        <dsp:cNvPr id="0" name=""/>
        <dsp:cNvSpPr/>
      </dsp:nvSpPr>
      <dsp:spPr>
        <a:xfrm>
          <a:off x="3019249" y="2284006"/>
          <a:ext cx="2577164" cy="827233"/>
        </a:xfrm>
        <a:prstGeom prst="rect">
          <a:avLst/>
        </a:prstGeom>
        <a:gradFill rotWithShape="0">
          <a:gsLst>
            <a:gs pos="0">
              <a:schemeClr val="accent4">
                <a:hueOff val="419958"/>
                <a:satOff val="-11217"/>
                <a:lumOff val="-264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419958"/>
                <a:satOff val="-11217"/>
                <a:lumOff val="-264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419958"/>
                <a:satOff val="-11217"/>
                <a:lumOff val="-264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419958"/>
                <a:satOff val="-11217"/>
                <a:lumOff val="-264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419958"/>
                <a:satOff val="-11217"/>
                <a:lumOff val="-264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419958"/>
                <a:satOff val="-11217"/>
                <a:lumOff val="-264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4">
              <a:hueOff val="419958"/>
              <a:satOff val="-11217"/>
              <a:lumOff val="-2647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419958"/>
              <a:satOff val="-11217"/>
              <a:lumOff val="-2647"/>
              <a:alphaOff val="0"/>
              <a:shade val="60000"/>
              <a:satMod val="11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u="none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SF 298</a:t>
          </a:r>
        </a:p>
      </dsp:txBody>
      <dsp:txXfrm>
        <a:off x="3019249" y="2284006"/>
        <a:ext cx="1814904" cy="827233"/>
      </dsp:txXfrm>
    </dsp:sp>
    <dsp:sp modelId="{D95ED184-882A-4054-9837-1CF7EC0CB29F}">
      <dsp:nvSpPr>
        <dsp:cNvPr id="0" name=""/>
        <dsp:cNvSpPr/>
      </dsp:nvSpPr>
      <dsp:spPr>
        <a:xfrm>
          <a:off x="4907057" y="2415405"/>
          <a:ext cx="902007" cy="902007"/>
        </a:xfrm>
        <a:prstGeom prst="ellipse">
          <a:avLst/>
        </a:prstGeom>
        <a:solidFill>
          <a:schemeClr val="accent4">
            <a:tint val="40000"/>
            <a:alpha val="90000"/>
            <a:hueOff val="492838"/>
            <a:satOff val="-9527"/>
            <a:lumOff val="-841"/>
            <a:alphaOff val="0"/>
          </a:schemeClr>
        </a:solidFill>
        <a:ln w="10000" cap="flat" cmpd="sng" algn="ctr">
          <a:solidFill>
            <a:schemeClr val="accent4">
              <a:tint val="40000"/>
              <a:alpha val="90000"/>
              <a:hueOff val="492838"/>
              <a:satOff val="-9527"/>
              <a:lumOff val="-84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A09B2A-EB26-45D5-A798-132F19055512}">
      <dsp:nvSpPr>
        <dsp:cNvPr id="0" name=""/>
        <dsp:cNvSpPr/>
      </dsp:nvSpPr>
      <dsp:spPr>
        <a:xfrm>
          <a:off x="6032531" y="360208"/>
          <a:ext cx="2577164" cy="192379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839916"/>
              <a:satOff val="-22434"/>
              <a:lumOff val="-5294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tx2"/>
              </a:solidFill>
              <a:latin typeface="Century Gothic" pitchFamily="34" charset="0"/>
            </a:rPr>
            <a:t>Certification of disposition of classified information</a:t>
          </a:r>
          <a:endParaRPr lang="en-US" sz="1600" b="1" kern="1200" dirty="0" smtClean="0">
            <a:solidFill>
              <a:schemeClr val="tx2"/>
            </a:solidFill>
            <a:latin typeface="Century Gothic" pitchFamily="34" charset="0"/>
          </a:endParaRPr>
        </a:p>
      </dsp:txBody>
      <dsp:txXfrm>
        <a:off x="6077608" y="405285"/>
        <a:ext cx="2487010" cy="1878721"/>
      </dsp:txXfrm>
    </dsp:sp>
    <dsp:sp modelId="{651A8674-9CAE-43FD-A0AD-6D8DFEA05C70}">
      <dsp:nvSpPr>
        <dsp:cNvPr id="0" name=""/>
        <dsp:cNvSpPr/>
      </dsp:nvSpPr>
      <dsp:spPr>
        <a:xfrm>
          <a:off x="6032531" y="2284006"/>
          <a:ext cx="2577164" cy="827233"/>
        </a:xfrm>
        <a:prstGeom prst="rect">
          <a:avLst/>
        </a:prstGeom>
        <a:gradFill rotWithShape="0">
          <a:gsLst>
            <a:gs pos="0">
              <a:schemeClr val="accent4">
                <a:hueOff val="839916"/>
                <a:satOff val="-22434"/>
                <a:lumOff val="-5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839916"/>
                <a:satOff val="-22434"/>
                <a:lumOff val="-5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839916"/>
                <a:satOff val="-22434"/>
                <a:lumOff val="-5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839916"/>
                <a:satOff val="-22434"/>
                <a:lumOff val="-5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839916"/>
                <a:satOff val="-22434"/>
                <a:lumOff val="-5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839916"/>
                <a:satOff val="-22434"/>
                <a:lumOff val="-5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4">
              <a:hueOff val="839916"/>
              <a:satOff val="-22434"/>
              <a:lumOff val="-5294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839916"/>
              <a:satOff val="-22434"/>
              <a:lumOff val="-5294"/>
              <a:alphaOff val="0"/>
              <a:shade val="60000"/>
              <a:satMod val="11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u="none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DD 254</a:t>
          </a:r>
        </a:p>
      </dsp:txBody>
      <dsp:txXfrm>
        <a:off x="6032531" y="2284006"/>
        <a:ext cx="1814904" cy="827233"/>
      </dsp:txXfrm>
    </dsp:sp>
    <dsp:sp modelId="{6A2ACA84-996F-4A1B-AED8-018E7440B62A}">
      <dsp:nvSpPr>
        <dsp:cNvPr id="0" name=""/>
        <dsp:cNvSpPr/>
      </dsp:nvSpPr>
      <dsp:spPr>
        <a:xfrm>
          <a:off x="7920339" y="2415405"/>
          <a:ext cx="902007" cy="902007"/>
        </a:xfrm>
        <a:prstGeom prst="ellipse">
          <a:avLst/>
        </a:prstGeom>
        <a:solidFill>
          <a:schemeClr val="accent4">
            <a:tint val="40000"/>
            <a:alpha val="90000"/>
            <a:hueOff val="985675"/>
            <a:satOff val="-19054"/>
            <a:lumOff val="-1682"/>
            <a:alphaOff val="0"/>
          </a:schemeClr>
        </a:solidFill>
        <a:ln w="10000" cap="flat" cmpd="sng" algn="ctr">
          <a:solidFill>
            <a:schemeClr val="accent4">
              <a:tint val="40000"/>
              <a:alpha val="90000"/>
              <a:hueOff val="985675"/>
              <a:satOff val="-19054"/>
              <a:lumOff val="-1682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20671-0DFA-4224-BAE6-33F82B2AB90D}">
      <dsp:nvSpPr>
        <dsp:cNvPr id="0" name=""/>
        <dsp:cNvSpPr/>
      </dsp:nvSpPr>
      <dsp:spPr>
        <a:xfrm>
          <a:off x="1409918" y="1383"/>
          <a:ext cx="2445993" cy="182588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tx2"/>
              </a:solidFill>
              <a:latin typeface="Century Gothic" pitchFamily="34" charset="0"/>
            </a:rPr>
            <a:t>Certification of disposition of classified information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1" kern="1200" dirty="0" smtClean="0">
            <a:solidFill>
              <a:schemeClr val="tx2"/>
            </a:solidFill>
            <a:latin typeface="Century Gothic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1" kern="1200" dirty="0" smtClean="0">
            <a:solidFill>
              <a:schemeClr val="tx2"/>
            </a:solidFill>
            <a:latin typeface="Century Gothic" pitchFamily="34" charset="0"/>
          </a:endParaRPr>
        </a:p>
      </dsp:txBody>
      <dsp:txXfrm>
        <a:off x="1452701" y="44166"/>
        <a:ext cx="2360427" cy="1783099"/>
      </dsp:txXfrm>
    </dsp:sp>
    <dsp:sp modelId="{9BE02101-FDBC-4AA1-A04D-BE9890D6FD02}">
      <dsp:nvSpPr>
        <dsp:cNvPr id="0" name=""/>
        <dsp:cNvSpPr/>
      </dsp:nvSpPr>
      <dsp:spPr>
        <a:xfrm>
          <a:off x="1409918" y="1827266"/>
          <a:ext cx="2445993" cy="78512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u="none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DD 254</a:t>
          </a:r>
        </a:p>
      </dsp:txBody>
      <dsp:txXfrm>
        <a:off x="1409918" y="1827266"/>
        <a:ext cx="1722530" cy="785129"/>
      </dsp:txXfrm>
    </dsp:sp>
    <dsp:sp modelId="{D95ED184-882A-4054-9837-1CF7EC0CB29F}">
      <dsp:nvSpPr>
        <dsp:cNvPr id="0" name=""/>
        <dsp:cNvSpPr/>
      </dsp:nvSpPr>
      <dsp:spPr>
        <a:xfrm>
          <a:off x="3201641" y="1951976"/>
          <a:ext cx="856097" cy="85609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00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A09B2A-EB26-45D5-A798-132F19055512}">
      <dsp:nvSpPr>
        <dsp:cNvPr id="0" name=""/>
        <dsp:cNvSpPr/>
      </dsp:nvSpPr>
      <dsp:spPr>
        <a:xfrm>
          <a:off x="4269832" y="1383"/>
          <a:ext cx="2445993" cy="182588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839916"/>
              <a:satOff val="-22434"/>
              <a:lumOff val="-5294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tx2"/>
              </a:solidFill>
              <a:latin typeface="Century Gothic" pitchFamily="34" charset="0"/>
            </a:rPr>
            <a:t>Certification of Invention</a:t>
          </a:r>
          <a:endParaRPr lang="en-US" sz="1600" b="1" kern="1200" dirty="0" smtClean="0">
            <a:solidFill>
              <a:schemeClr val="tx2"/>
            </a:solidFill>
            <a:latin typeface="Century Gothic" pitchFamily="34" charset="0"/>
          </a:endParaRPr>
        </a:p>
      </dsp:txBody>
      <dsp:txXfrm>
        <a:off x="4312615" y="44166"/>
        <a:ext cx="2360427" cy="1783099"/>
      </dsp:txXfrm>
    </dsp:sp>
    <dsp:sp modelId="{651A8674-9CAE-43FD-A0AD-6D8DFEA05C70}">
      <dsp:nvSpPr>
        <dsp:cNvPr id="0" name=""/>
        <dsp:cNvSpPr/>
      </dsp:nvSpPr>
      <dsp:spPr>
        <a:xfrm>
          <a:off x="4269832" y="1827266"/>
          <a:ext cx="2445993" cy="785129"/>
        </a:xfrm>
        <a:prstGeom prst="rect">
          <a:avLst/>
        </a:prstGeom>
        <a:gradFill rotWithShape="0">
          <a:gsLst>
            <a:gs pos="0">
              <a:schemeClr val="accent4">
                <a:hueOff val="839916"/>
                <a:satOff val="-22434"/>
                <a:lumOff val="-5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839916"/>
                <a:satOff val="-22434"/>
                <a:lumOff val="-5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839916"/>
                <a:satOff val="-22434"/>
                <a:lumOff val="-5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839916"/>
                <a:satOff val="-22434"/>
                <a:lumOff val="-5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839916"/>
                <a:satOff val="-22434"/>
                <a:lumOff val="-5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839916"/>
                <a:satOff val="-22434"/>
                <a:lumOff val="-5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4">
              <a:hueOff val="839916"/>
              <a:satOff val="-22434"/>
              <a:lumOff val="-5294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839916"/>
              <a:satOff val="-22434"/>
              <a:lumOff val="-5294"/>
              <a:alphaOff val="0"/>
              <a:shade val="60000"/>
              <a:satMod val="11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u="none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DD882</a:t>
          </a:r>
        </a:p>
      </dsp:txBody>
      <dsp:txXfrm>
        <a:off x="4269832" y="1827266"/>
        <a:ext cx="1722530" cy="785129"/>
      </dsp:txXfrm>
    </dsp:sp>
    <dsp:sp modelId="{6A2ACA84-996F-4A1B-AED8-018E7440B62A}">
      <dsp:nvSpPr>
        <dsp:cNvPr id="0" name=""/>
        <dsp:cNvSpPr/>
      </dsp:nvSpPr>
      <dsp:spPr>
        <a:xfrm>
          <a:off x="6061556" y="1951976"/>
          <a:ext cx="856097" cy="85609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0000" cap="flat" cmpd="sng" algn="ctr">
          <a:solidFill>
            <a:schemeClr val="accent4">
              <a:tint val="40000"/>
              <a:alpha val="90000"/>
              <a:hueOff val="985675"/>
              <a:satOff val="-19054"/>
              <a:lumOff val="-1682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BB7B5-97B3-4427-86E8-1F8814FBA0B5}">
      <dsp:nvSpPr>
        <dsp:cNvPr id="0" name=""/>
        <dsp:cNvSpPr/>
      </dsp:nvSpPr>
      <dsp:spPr>
        <a:xfrm>
          <a:off x="5966" y="360208"/>
          <a:ext cx="2577164" cy="192379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tx2"/>
              </a:solidFill>
              <a:latin typeface="Century Gothic" pitchFamily="34" charset="0"/>
            </a:rPr>
            <a:t>PeopleSoft query to investigate purchased and tagged equipment</a:t>
          </a:r>
          <a:endParaRPr lang="en-US" sz="1800" kern="1200" dirty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>
            <a:solidFill>
              <a:schemeClr val="tx2"/>
            </a:solidFill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2"/>
              </a:solidFill>
              <a:latin typeface="+mj-lt"/>
            </a:rPr>
            <a:t>Check Award for equipment &lt;$5,000</a:t>
          </a:r>
          <a:endParaRPr lang="en-US" sz="1800" kern="1200" dirty="0">
            <a:solidFill>
              <a:schemeClr val="tx2"/>
            </a:solidFill>
            <a:latin typeface="+mj-lt"/>
          </a:endParaRPr>
        </a:p>
      </dsp:txBody>
      <dsp:txXfrm>
        <a:off x="51043" y="405285"/>
        <a:ext cx="2487010" cy="1878721"/>
      </dsp:txXfrm>
    </dsp:sp>
    <dsp:sp modelId="{609EC70F-6FBA-4661-ABF4-FED550C86169}">
      <dsp:nvSpPr>
        <dsp:cNvPr id="0" name=""/>
        <dsp:cNvSpPr/>
      </dsp:nvSpPr>
      <dsp:spPr>
        <a:xfrm>
          <a:off x="5966" y="2284006"/>
          <a:ext cx="2577164" cy="82723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none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Final Inventory</a:t>
          </a:r>
          <a:endParaRPr lang="en-US" sz="1700" u="none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66" y="2284006"/>
        <a:ext cx="1814904" cy="827233"/>
      </dsp:txXfrm>
    </dsp:sp>
    <dsp:sp modelId="{FD510E4E-BE0B-4AC6-8992-4A89DC4164F8}">
      <dsp:nvSpPr>
        <dsp:cNvPr id="0" name=""/>
        <dsp:cNvSpPr/>
      </dsp:nvSpPr>
      <dsp:spPr>
        <a:xfrm>
          <a:off x="1893775" y="2415405"/>
          <a:ext cx="902007" cy="902007"/>
        </a:xfrm>
        <a:prstGeom prst="ellips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920671-0DFA-4224-BAE6-33F82B2AB90D}">
      <dsp:nvSpPr>
        <dsp:cNvPr id="0" name=""/>
        <dsp:cNvSpPr/>
      </dsp:nvSpPr>
      <dsp:spPr>
        <a:xfrm>
          <a:off x="3019249" y="360208"/>
          <a:ext cx="2577164" cy="192379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419958"/>
              <a:satOff val="-11217"/>
              <a:lumOff val="-2647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tx2"/>
              </a:solidFill>
              <a:latin typeface="Century Gothic" pitchFamily="34" charset="0"/>
            </a:rPr>
            <a:t>Annual assessments of property management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tx2"/>
              </a:solidFill>
              <a:latin typeface="Century Gothic" pitchFamily="34" charset="0"/>
            </a:rPr>
            <a:t>ONR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tx2"/>
              </a:solidFill>
              <a:latin typeface="Century Gothic" pitchFamily="34" charset="0"/>
            </a:rPr>
            <a:t>NASA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tx2"/>
              </a:solidFill>
              <a:latin typeface="Century Gothic" pitchFamily="34" charset="0"/>
            </a:rPr>
            <a:t>Self-assessment</a:t>
          </a:r>
        </a:p>
      </dsp:txBody>
      <dsp:txXfrm>
        <a:off x="3064326" y="405285"/>
        <a:ext cx="2487010" cy="1878721"/>
      </dsp:txXfrm>
    </dsp:sp>
    <dsp:sp modelId="{9BE02101-FDBC-4AA1-A04D-BE9890D6FD02}">
      <dsp:nvSpPr>
        <dsp:cNvPr id="0" name=""/>
        <dsp:cNvSpPr/>
      </dsp:nvSpPr>
      <dsp:spPr>
        <a:xfrm>
          <a:off x="3019249" y="2284006"/>
          <a:ext cx="2577164" cy="827233"/>
        </a:xfrm>
        <a:prstGeom prst="rect">
          <a:avLst/>
        </a:prstGeom>
        <a:gradFill rotWithShape="0">
          <a:gsLst>
            <a:gs pos="0">
              <a:schemeClr val="accent4">
                <a:hueOff val="419958"/>
                <a:satOff val="-11217"/>
                <a:lumOff val="-264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419958"/>
                <a:satOff val="-11217"/>
                <a:lumOff val="-264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419958"/>
                <a:satOff val="-11217"/>
                <a:lumOff val="-264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419958"/>
                <a:satOff val="-11217"/>
                <a:lumOff val="-264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419958"/>
                <a:satOff val="-11217"/>
                <a:lumOff val="-264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419958"/>
                <a:satOff val="-11217"/>
                <a:lumOff val="-264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4">
              <a:hueOff val="419958"/>
              <a:satOff val="-11217"/>
              <a:lumOff val="-2647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419958"/>
              <a:satOff val="-11217"/>
              <a:lumOff val="-2647"/>
              <a:alphaOff val="0"/>
              <a:shade val="60000"/>
              <a:satMod val="11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none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Annual Property Audits &amp; Self Assessment</a:t>
          </a:r>
        </a:p>
      </dsp:txBody>
      <dsp:txXfrm>
        <a:off x="3019249" y="2284006"/>
        <a:ext cx="1814904" cy="827233"/>
      </dsp:txXfrm>
    </dsp:sp>
    <dsp:sp modelId="{D95ED184-882A-4054-9837-1CF7EC0CB29F}">
      <dsp:nvSpPr>
        <dsp:cNvPr id="0" name=""/>
        <dsp:cNvSpPr/>
      </dsp:nvSpPr>
      <dsp:spPr>
        <a:xfrm>
          <a:off x="4907057" y="2415405"/>
          <a:ext cx="902007" cy="902007"/>
        </a:xfrm>
        <a:prstGeom prst="ellipse">
          <a:avLst/>
        </a:prstGeom>
        <a:solidFill>
          <a:schemeClr val="accent4">
            <a:tint val="40000"/>
            <a:alpha val="90000"/>
            <a:hueOff val="492838"/>
            <a:satOff val="-9527"/>
            <a:lumOff val="-841"/>
            <a:alphaOff val="0"/>
          </a:schemeClr>
        </a:solidFill>
        <a:ln w="10000" cap="flat" cmpd="sng" algn="ctr">
          <a:solidFill>
            <a:schemeClr val="accent4">
              <a:tint val="40000"/>
              <a:alpha val="90000"/>
              <a:hueOff val="492838"/>
              <a:satOff val="-9527"/>
              <a:lumOff val="-84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A09B2A-EB26-45D5-A798-132F19055512}">
      <dsp:nvSpPr>
        <dsp:cNvPr id="0" name=""/>
        <dsp:cNvSpPr/>
      </dsp:nvSpPr>
      <dsp:spPr>
        <a:xfrm>
          <a:off x="6032531" y="360208"/>
          <a:ext cx="2577164" cy="192379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839916"/>
              <a:satOff val="-22434"/>
              <a:lumOff val="-5294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tx2"/>
              </a:solidFill>
              <a:latin typeface="Century Gothic" pitchFamily="34" charset="0"/>
            </a:rPr>
            <a:t>Certification status and vesting of property</a:t>
          </a:r>
          <a:endParaRPr lang="en-US" sz="2000" b="1" kern="1200" dirty="0" smtClean="0">
            <a:solidFill>
              <a:schemeClr val="tx2"/>
            </a:solidFill>
            <a:latin typeface="Century Gothic" pitchFamily="34" charset="0"/>
          </a:endParaRPr>
        </a:p>
      </dsp:txBody>
      <dsp:txXfrm>
        <a:off x="6077608" y="405285"/>
        <a:ext cx="2487010" cy="1878721"/>
      </dsp:txXfrm>
    </dsp:sp>
    <dsp:sp modelId="{651A8674-9CAE-43FD-A0AD-6D8DFEA05C70}">
      <dsp:nvSpPr>
        <dsp:cNvPr id="0" name=""/>
        <dsp:cNvSpPr/>
      </dsp:nvSpPr>
      <dsp:spPr>
        <a:xfrm>
          <a:off x="6032531" y="2284006"/>
          <a:ext cx="2577164" cy="827233"/>
        </a:xfrm>
        <a:prstGeom prst="rect">
          <a:avLst/>
        </a:prstGeom>
        <a:gradFill rotWithShape="0">
          <a:gsLst>
            <a:gs pos="0">
              <a:schemeClr val="accent4">
                <a:hueOff val="839916"/>
                <a:satOff val="-22434"/>
                <a:lumOff val="-5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839916"/>
                <a:satOff val="-22434"/>
                <a:lumOff val="-5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839916"/>
                <a:satOff val="-22434"/>
                <a:lumOff val="-5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839916"/>
                <a:satOff val="-22434"/>
                <a:lumOff val="-5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839916"/>
                <a:satOff val="-22434"/>
                <a:lumOff val="-5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839916"/>
                <a:satOff val="-22434"/>
                <a:lumOff val="-5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4">
              <a:hueOff val="839916"/>
              <a:satOff val="-22434"/>
              <a:lumOff val="-5294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839916"/>
              <a:satOff val="-22434"/>
              <a:lumOff val="-5294"/>
              <a:alphaOff val="0"/>
              <a:shade val="60000"/>
              <a:satMod val="11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none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SF 428 or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none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NASA 1018</a:t>
          </a:r>
        </a:p>
      </dsp:txBody>
      <dsp:txXfrm>
        <a:off x="6032531" y="2284006"/>
        <a:ext cx="1814904" cy="827233"/>
      </dsp:txXfrm>
    </dsp:sp>
    <dsp:sp modelId="{6A2ACA84-996F-4A1B-AED8-018E7440B62A}">
      <dsp:nvSpPr>
        <dsp:cNvPr id="0" name=""/>
        <dsp:cNvSpPr/>
      </dsp:nvSpPr>
      <dsp:spPr>
        <a:xfrm>
          <a:off x="7920339" y="2415405"/>
          <a:ext cx="902007" cy="902007"/>
        </a:xfrm>
        <a:prstGeom prst="ellipse">
          <a:avLst/>
        </a:prstGeom>
        <a:solidFill>
          <a:schemeClr val="accent4">
            <a:tint val="40000"/>
            <a:alpha val="90000"/>
            <a:hueOff val="985675"/>
            <a:satOff val="-19054"/>
            <a:lumOff val="-1682"/>
            <a:alphaOff val="0"/>
          </a:schemeClr>
        </a:solidFill>
        <a:ln w="10000" cap="flat" cmpd="sng" algn="ctr">
          <a:solidFill>
            <a:schemeClr val="accent4">
              <a:tint val="40000"/>
              <a:alpha val="90000"/>
              <a:hueOff val="985675"/>
              <a:satOff val="-19054"/>
              <a:lumOff val="-1682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BB7B5-97B3-4427-86E8-1F8814FBA0B5}">
      <dsp:nvSpPr>
        <dsp:cNvPr id="0" name=""/>
        <dsp:cNvSpPr/>
      </dsp:nvSpPr>
      <dsp:spPr>
        <a:xfrm>
          <a:off x="5417" y="736704"/>
          <a:ext cx="1920941" cy="143394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tx2"/>
              </a:solidFill>
              <a:latin typeface="Century Gothic" pitchFamily="34" charset="0"/>
            </a:rPr>
            <a:t>All Costs are invoiced</a:t>
          </a:r>
          <a:endParaRPr lang="en-US" sz="1600" kern="1200" dirty="0">
            <a:solidFill>
              <a:schemeClr val="tx2"/>
            </a:solidFill>
          </a:endParaRPr>
        </a:p>
      </dsp:txBody>
      <dsp:txXfrm>
        <a:off x="39016" y="770303"/>
        <a:ext cx="1853743" cy="1400343"/>
      </dsp:txXfrm>
    </dsp:sp>
    <dsp:sp modelId="{609EC70F-6FBA-4661-ABF4-FED550C86169}">
      <dsp:nvSpPr>
        <dsp:cNvPr id="0" name=""/>
        <dsp:cNvSpPr/>
      </dsp:nvSpPr>
      <dsp:spPr>
        <a:xfrm>
          <a:off x="5417" y="2170646"/>
          <a:ext cx="1920941" cy="61659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u="none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Final Invoice</a:t>
          </a:r>
          <a:endParaRPr lang="en-US" sz="1500" u="none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17" y="2170646"/>
        <a:ext cx="1352775" cy="616595"/>
      </dsp:txXfrm>
    </dsp:sp>
    <dsp:sp modelId="{FD510E4E-BE0B-4AC6-8992-4A89DC4164F8}">
      <dsp:nvSpPr>
        <dsp:cNvPr id="0" name=""/>
        <dsp:cNvSpPr/>
      </dsp:nvSpPr>
      <dsp:spPr>
        <a:xfrm>
          <a:off x="1412533" y="2268587"/>
          <a:ext cx="672329" cy="672329"/>
        </a:xfrm>
        <a:prstGeom prst="ellips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920671-0DFA-4224-BAE6-33F82B2AB90D}">
      <dsp:nvSpPr>
        <dsp:cNvPr id="0" name=""/>
        <dsp:cNvSpPr/>
      </dsp:nvSpPr>
      <dsp:spPr>
        <a:xfrm>
          <a:off x="2251428" y="736704"/>
          <a:ext cx="1920941" cy="143394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279972"/>
              <a:satOff val="-7478"/>
              <a:lumOff val="-1765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tx2"/>
              </a:solidFill>
              <a:latin typeface="Century Gothic" pitchFamily="34" charset="0"/>
            </a:rPr>
            <a:t>Reconcile cash and expenditures</a:t>
          </a:r>
        </a:p>
      </dsp:txBody>
      <dsp:txXfrm>
        <a:off x="2285027" y="770303"/>
        <a:ext cx="1853743" cy="1400343"/>
      </dsp:txXfrm>
    </dsp:sp>
    <dsp:sp modelId="{9BE02101-FDBC-4AA1-A04D-BE9890D6FD02}">
      <dsp:nvSpPr>
        <dsp:cNvPr id="0" name=""/>
        <dsp:cNvSpPr/>
      </dsp:nvSpPr>
      <dsp:spPr>
        <a:xfrm>
          <a:off x="2251428" y="2170646"/>
          <a:ext cx="1920941" cy="616595"/>
        </a:xfrm>
        <a:prstGeom prst="rect">
          <a:avLst/>
        </a:prstGeom>
        <a:gradFill rotWithShape="0">
          <a:gsLst>
            <a:gs pos="0">
              <a:schemeClr val="accent4">
                <a:hueOff val="279972"/>
                <a:satOff val="-7478"/>
                <a:lumOff val="-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279972"/>
                <a:satOff val="-7478"/>
                <a:lumOff val="-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279972"/>
                <a:satOff val="-7478"/>
                <a:lumOff val="-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279972"/>
                <a:satOff val="-7478"/>
                <a:lumOff val="-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279972"/>
                <a:satOff val="-7478"/>
                <a:lumOff val="-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279972"/>
                <a:satOff val="-7478"/>
                <a:lumOff val="-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4">
              <a:hueOff val="279972"/>
              <a:satOff val="-7478"/>
              <a:lumOff val="-1765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279972"/>
              <a:satOff val="-7478"/>
              <a:lumOff val="-1765"/>
              <a:alphaOff val="0"/>
              <a:shade val="60000"/>
              <a:satMod val="11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u="none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SF 425 or Final Voucher</a:t>
          </a:r>
        </a:p>
      </dsp:txBody>
      <dsp:txXfrm>
        <a:off x="2251428" y="2170646"/>
        <a:ext cx="1352775" cy="616595"/>
      </dsp:txXfrm>
    </dsp:sp>
    <dsp:sp modelId="{D95ED184-882A-4054-9837-1CF7EC0CB29F}">
      <dsp:nvSpPr>
        <dsp:cNvPr id="0" name=""/>
        <dsp:cNvSpPr/>
      </dsp:nvSpPr>
      <dsp:spPr>
        <a:xfrm>
          <a:off x="3658544" y="2268587"/>
          <a:ext cx="672329" cy="672329"/>
        </a:xfrm>
        <a:prstGeom prst="ellipse">
          <a:avLst/>
        </a:prstGeom>
        <a:solidFill>
          <a:schemeClr val="accent4">
            <a:tint val="40000"/>
            <a:alpha val="90000"/>
            <a:hueOff val="328558"/>
            <a:satOff val="-6351"/>
            <a:lumOff val="-561"/>
            <a:alphaOff val="0"/>
          </a:schemeClr>
        </a:solidFill>
        <a:ln w="10000" cap="flat" cmpd="sng" algn="ctr">
          <a:solidFill>
            <a:schemeClr val="accent4">
              <a:tint val="40000"/>
              <a:alpha val="90000"/>
              <a:hueOff val="328558"/>
              <a:satOff val="-6351"/>
              <a:lumOff val="-56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A09B2A-EB26-45D5-A798-132F19055512}">
      <dsp:nvSpPr>
        <dsp:cNvPr id="0" name=""/>
        <dsp:cNvSpPr/>
      </dsp:nvSpPr>
      <dsp:spPr>
        <a:xfrm>
          <a:off x="4497439" y="736704"/>
          <a:ext cx="1920941" cy="143394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559944"/>
              <a:satOff val="-14956"/>
              <a:lumOff val="-3529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tx2"/>
              </a:solidFill>
              <a:latin typeface="Century Gothic" pitchFamily="34" charset="0"/>
            </a:rPr>
            <a:t>Certification to release sponsor from further financial obligation</a:t>
          </a:r>
        </a:p>
      </dsp:txBody>
      <dsp:txXfrm>
        <a:off x="4531038" y="770303"/>
        <a:ext cx="1853743" cy="1400343"/>
      </dsp:txXfrm>
    </dsp:sp>
    <dsp:sp modelId="{651A8674-9CAE-43FD-A0AD-6D8DFEA05C70}">
      <dsp:nvSpPr>
        <dsp:cNvPr id="0" name=""/>
        <dsp:cNvSpPr/>
      </dsp:nvSpPr>
      <dsp:spPr>
        <a:xfrm>
          <a:off x="4497439" y="2170646"/>
          <a:ext cx="1920941" cy="616595"/>
        </a:xfrm>
        <a:prstGeom prst="rect">
          <a:avLst/>
        </a:prstGeom>
        <a:gradFill rotWithShape="0">
          <a:gsLst>
            <a:gs pos="0">
              <a:schemeClr val="accent4">
                <a:hueOff val="559944"/>
                <a:satOff val="-14956"/>
                <a:lumOff val="-352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559944"/>
                <a:satOff val="-14956"/>
                <a:lumOff val="-352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559944"/>
                <a:satOff val="-14956"/>
                <a:lumOff val="-352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559944"/>
                <a:satOff val="-14956"/>
                <a:lumOff val="-352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559944"/>
                <a:satOff val="-14956"/>
                <a:lumOff val="-352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559944"/>
                <a:satOff val="-14956"/>
                <a:lumOff val="-352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4">
              <a:hueOff val="559944"/>
              <a:satOff val="-14956"/>
              <a:lumOff val="-3529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559944"/>
              <a:satOff val="-14956"/>
              <a:lumOff val="-3529"/>
              <a:alphaOff val="0"/>
              <a:shade val="60000"/>
              <a:satMod val="11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u="none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Contractor’s Release</a:t>
          </a:r>
        </a:p>
      </dsp:txBody>
      <dsp:txXfrm>
        <a:off x="4497439" y="2170646"/>
        <a:ext cx="1352775" cy="616595"/>
      </dsp:txXfrm>
    </dsp:sp>
    <dsp:sp modelId="{6A2ACA84-996F-4A1B-AED8-018E7440B62A}">
      <dsp:nvSpPr>
        <dsp:cNvPr id="0" name=""/>
        <dsp:cNvSpPr/>
      </dsp:nvSpPr>
      <dsp:spPr>
        <a:xfrm>
          <a:off x="5904555" y="2268587"/>
          <a:ext cx="672329" cy="672329"/>
        </a:xfrm>
        <a:prstGeom prst="ellipse">
          <a:avLst/>
        </a:prstGeom>
        <a:solidFill>
          <a:schemeClr val="accent4">
            <a:tint val="40000"/>
            <a:alpha val="90000"/>
            <a:hueOff val="657117"/>
            <a:satOff val="-12703"/>
            <a:lumOff val="-1121"/>
            <a:alphaOff val="0"/>
          </a:schemeClr>
        </a:solidFill>
        <a:ln w="10000" cap="flat" cmpd="sng" algn="ctr">
          <a:solidFill>
            <a:schemeClr val="accent4">
              <a:tint val="40000"/>
              <a:alpha val="90000"/>
              <a:hueOff val="657117"/>
              <a:satOff val="-12703"/>
              <a:lumOff val="-112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DA6D36-42F5-4C72-9401-97F4BA3BCCB0}">
      <dsp:nvSpPr>
        <dsp:cNvPr id="0" name=""/>
        <dsp:cNvSpPr/>
      </dsp:nvSpPr>
      <dsp:spPr>
        <a:xfrm>
          <a:off x="6743451" y="736704"/>
          <a:ext cx="1920941" cy="143394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839916"/>
              <a:satOff val="-22434"/>
              <a:lumOff val="-5294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tx2"/>
              </a:solidFill>
              <a:latin typeface="Century Gothic" pitchFamily="34" charset="0"/>
            </a:rPr>
            <a:t>Assign any rebate to sponsor</a:t>
          </a:r>
          <a:endParaRPr lang="en-US" sz="1600" kern="1200" dirty="0"/>
        </a:p>
      </dsp:txBody>
      <dsp:txXfrm>
        <a:off x="6777050" y="770303"/>
        <a:ext cx="1853743" cy="1400343"/>
      </dsp:txXfrm>
    </dsp:sp>
    <dsp:sp modelId="{E9CED480-9494-4DA0-93E9-EB5558513ACF}">
      <dsp:nvSpPr>
        <dsp:cNvPr id="0" name=""/>
        <dsp:cNvSpPr/>
      </dsp:nvSpPr>
      <dsp:spPr>
        <a:xfrm>
          <a:off x="6743451" y="2194666"/>
          <a:ext cx="1920941" cy="568556"/>
        </a:xfrm>
        <a:prstGeom prst="rect">
          <a:avLst/>
        </a:prstGeom>
        <a:gradFill rotWithShape="0">
          <a:gsLst>
            <a:gs pos="0">
              <a:schemeClr val="accent4">
                <a:hueOff val="839916"/>
                <a:satOff val="-22434"/>
                <a:lumOff val="-5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839916"/>
                <a:satOff val="-22434"/>
                <a:lumOff val="-5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839916"/>
                <a:satOff val="-22434"/>
                <a:lumOff val="-5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839916"/>
                <a:satOff val="-22434"/>
                <a:lumOff val="-5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839916"/>
                <a:satOff val="-22434"/>
                <a:lumOff val="-5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839916"/>
                <a:satOff val="-22434"/>
                <a:lumOff val="-5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4">
              <a:hueOff val="839916"/>
              <a:satOff val="-22434"/>
              <a:lumOff val="-5294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839916"/>
              <a:satOff val="-22434"/>
              <a:lumOff val="-5294"/>
              <a:alphaOff val="0"/>
              <a:shade val="60000"/>
              <a:satMod val="11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Contractor’s Assignment</a:t>
          </a:r>
        </a:p>
      </dsp:txBody>
      <dsp:txXfrm>
        <a:off x="6743451" y="2194666"/>
        <a:ext cx="1352775" cy="568556"/>
      </dsp:txXfrm>
    </dsp:sp>
    <dsp:sp modelId="{43B6EF18-BDB2-4986-9934-E4B8FF4D150B}">
      <dsp:nvSpPr>
        <dsp:cNvPr id="0" name=""/>
        <dsp:cNvSpPr/>
      </dsp:nvSpPr>
      <dsp:spPr>
        <a:xfrm>
          <a:off x="8150567" y="2268587"/>
          <a:ext cx="672329" cy="672329"/>
        </a:xfrm>
        <a:prstGeom prst="ellipse">
          <a:avLst/>
        </a:prstGeom>
        <a:solidFill>
          <a:schemeClr val="accent4">
            <a:tint val="40000"/>
            <a:alpha val="90000"/>
            <a:hueOff val="985675"/>
            <a:satOff val="-19054"/>
            <a:lumOff val="-1682"/>
            <a:alphaOff val="0"/>
          </a:schemeClr>
        </a:solidFill>
        <a:ln w="10000" cap="flat" cmpd="sng" algn="ctr">
          <a:solidFill>
            <a:schemeClr val="accent4">
              <a:tint val="40000"/>
              <a:alpha val="90000"/>
              <a:hueOff val="985675"/>
              <a:satOff val="-19054"/>
              <a:lumOff val="-1682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Award Close-Outs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E6703-AD6E-4BC2-9F6D-635613F707C7}" type="datetimeFigureOut">
              <a:rPr lang="en-US" smtClean="0"/>
              <a:pPr/>
              <a:t>10/8/2013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Office of Research &amp; Commercialization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3F298-C66D-4EAE-9B6C-6C27EB5976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56133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Award Close-Outs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B6224-E222-4BE6-97EA-BB87A8C288C8}" type="datetimeFigureOut">
              <a:rPr lang="en-US" smtClean="0"/>
              <a:pPr/>
              <a:t>10/8/2013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Office of Research &amp; Commercialization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B2CB3-83F0-4ABD-88A8-EB7EAD9C31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20994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B2CB3-83F0-4ABD-88A8-EB7EAD9C319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752AB6B-4DBF-4129-9B2A-5615F2A52E6A}" type="datetime1">
              <a:rPr lang="en-US" smtClean="0"/>
              <a:t>10/8/2013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Office of Research &amp; Commercialization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Award Close-Outs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041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Award Close-Outs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345A897-498C-48D5-8E7C-F0F9ADDF552C}" type="datetime1">
              <a:rPr lang="en-US" smtClean="0"/>
              <a:t>10/8/2013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Office of Research &amp; Commercialization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31B2CB3-83F0-4ABD-88A8-EB7EAD9C3194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0316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Award Close-Outs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9A3F605-C801-4090-A328-9E0CA6CE7103}" type="datetime1">
              <a:rPr lang="en-US" smtClean="0"/>
              <a:t>10/8/2013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Office of Research &amp; Commercialization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31B2CB3-83F0-4ABD-88A8-EB7EAD9C319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881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OMB</a:t>
            </a:r>
            <a:r>
              <a:rPr lang="en-US" baseline="0" dirty="0" smtClean="0"/>
              <a:t> A-110, Section 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54243" indent="-29009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60374" indent="-232075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24523" indent="-232075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88672" indent="-232075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8ACE693-8A90-4A36-A3E3-ABBA98F4CFDA}" type="slidenum">
              <a:rPr lang="en-US" sz="1200"/>
              <a:pPr eaLnBrk="1" hangingPunct="1">
                <a:defRPr/>
              </a:pPr>
              <a:t>9</a:t>
            </a:fld>
            <a:endParaRPr lang="en-US" sz="1200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54243" indent="-29009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60374" indent="-232075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24523" indent="-232075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88672" indent="-232075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3D3E1F5-DF46-46EC-BF31-2CBB6DE8A807}" type="slidenum">
              <a:rPr lang="en-US" sz="1200"/>
              <a:pPr eaLnBrk="1" hangingPunct="1">
                <a:defRPr/>
              </a:pPr>
              <a:t>10</a:t>
            </a:fld>
            <a:endParaRPr lang="en-US" sz="1200" dirty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10/8/2013</a:t>
            </a:r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5A803D-91D0-4C83-BC47-911B0C282B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461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10/8/2013</a:t>
            </a:r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759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10/8/2013</a:t>
            </a:r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859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blipFill dpi="0" rotWithShape="1">
          <a:blip r:embed="rId2">
            <a:alphaModFix amt="50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98512" y="0"/>
            <a:ext cx="0" cy="6858000"/>
          </a:xfrm>
          <a:prstGeom prst="line">
            <a:avLst/>
          </a:prstGeom>
          <a:noFill/>
          <a:ln w="38100" cap="flat" cmpd="sng" algn="ctr">
            <a:solidFill>
              <a:srgbClr val="CC99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56956" y="0"/>
            <a:ext cx="304800" cy="6858000"/>
          </a:xfrm>
          <a:prstGeom prst="rect">
            <a:avLst/>
          </a:prstGeom>
          <a:solidFill>
            <a:srgbClr val="CC9900">
              <a:alpha val="25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756863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rgbClr val="CC9900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760972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rgbClr val="CC9900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7761680" y="5196168"/>
            <a:ext cx="1153720" cy="1585632"/>
            <a:chOff x="7620000" y="5105400"/>
            <a:chExt cx="1153720" cy="1585632"/>
          </a:xfrm>
        </p:grpSpPr>
        <p:sp>
          <p:nvSpPr>
            <p:cNvPr id="15" name="Oval 14"/>
            <p:cNvSpPr/>
            <p:nvPr userDrawn="1"/>
          </p:nvSpPr>
          <p:spPr bwMode="auto">
            <a:xfrm>
              <a:off x="7853624" y="5492264"/>
              <a:ext cx="641424" cy="641424"/>
            </a:xfrm>
            <a:prstGeom prst="ellipse">
              <a:avLst/>
            </a:prstGeom>
            <a:solidFill>
              <a:srgbClr val="CC9900"/>
            </a:solidFill>
            <a:ln w="28575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Oval 15"/>
            <p:cNvSpPr/>
            <p:nvPr userDrawn="1"/>
          </p:nvSpPr>
          <p:spPr bwMode="auto">
            <a:xfrm>
              <a:off x="7620000" y="6126144"/>
              <a:ext cx="137160" cy="137160"/>
            </a:xfrm>
            <a:prstGeom prst="ellipse">
              <a:avLst/>
            </a:prstGeom>
            <a:solidFill>
              <a:srgbClr val="CC9900"/>
            </a:solidFill>
            <a:ln w="127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 bwMode="auto">
            <a:xfrm>
              <a:off x="8193128" y="6416712"/>
              <a:ext cx="274320" cy="274320"/>
            </a:xfrm>
            <a:prstGeom prst="ellipse">
              <a:avLst/>
            </a:prstGeom>
            <a:solidFill>
              <a:srgbClr val="CC9900"/>
            </a:solidFill>
            <a:ln w="127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Oval 22"/>
            <p:cNvSpPr/>
            <p:nvPr userDrawn="1"/>
          </p:nvSpPr>
          <p:spPr bwMode="auto">
            <a:xfrm>
              <a:off x="8407960" y="5105400"/>
              <a:ext cx="365760" cy="365760"/>
            </a:xfrm>
            <a:prstGeom prst="ellipse">
              <a:avLst/>
            </a:prstGeom>
            <a:solidFill>
              <a:srgbClr val="CC9900"/>
            </a:solidFill>
            <a:ln w="28575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Picture 13" descr="http://www.floridahightech.com/images/UCFlogo.gif"/>
          <p:cNvPicPr>
            <a:picLocks noChangeAspect="1"/>
          </p:cNvPicPr>
          <p:nvPr userDrawn="1"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625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68983" b="44845"/>
          <a:stretch>
            <a:fillRect/>
          </a:stretch>
        </p:blipFill>
        <p:spPr bwMode="auto">
          <a:xfrm>
            <a:off x="8077200" y="5638802"/>
            <a:ext cx="494675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2025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10/8/2013</a:t>
            </a:r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5A803D-91D0-4C83-BC47-911B0C282B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88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10/8/2013</a:t>
            </a:r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5A803D-91D0-4C83-BC47-911B0C282B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2032" y="6400800"/>
            <a:ext cx="9171432" cy="533400"/>
          </a:xfrm>
          <a:prstGeom prst="rect">
            <a:avLst/>
          </a:prstGeom>
          <a:gradFill flip="none" rotWithShape="1">
            <a:gsLst>
              <a:gs pos="0">
                <a:srgbClr val="CC9900"/>
              </a:gs>
              <a:gs pos="65000">
                <a:schemeClr val="accent1">
                  <a:shade val="67500"/>
                  <a:satMod val="115000"/>
                  <a:alpha val="75000"/>
                  <a:lumMod val="54000"/>
                  <a:lumOff val="46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  <a:alpha val="2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http://www.floridahightech.com/images/UCFlogo.gif"/>
          <p:cNvPicPr>
            <a:picLocks noChangeAspect="1"/>
          </p:cNvPicPr>
          <p:nvPr userDrawn="1"/>
        </p:nvPicPr>
        <p:blipFill>
          <a:blip r:embed="rId2" cstate="print">
            <a:biLevel thresh="75000"/>
          </a:blip>
          <a:srcRect r="68983" b="44845"/>
          <a:stretch>
            <a:fillRect/>
          </a:stretch>
        </p:blipFill>
        <p:spPr bwMode="auto">
          <a:xfrm>
            <a:off x="8534400" y="6432610"/>
            <a:ext cx="41222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3438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10/8/2013</a:t>
            </a:r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84581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10/8/2013</a:t>
            </a:r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29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10/8/2013</a:t>
            </a:r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5A803D-91D0-4C83-BC47-911B0C282B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649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10/8/2013</a:t>
            </a:r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70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10/8/2013</a:t>
            </a:r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177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10/8/2013</a:t>
            </a:r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5A803D-91D0-4C83-BC47-911B0C282B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2032" y="6400800"/>
            <a:ext cx="9171432" cy="533400"/>
          </a:xfrm>
          <a:prstGeom prst="rect">
            <a:avLst/>
          </a:prstGeom>
          <a:gradFill flip="none" rotWithShape="1">
            <a:gsLst>
              <a:gs pos="0">
                <a:srgbClr val="CC9900"/>
              </a:gs>
              <a:gs pos="65000">
                <a:schemeClr val="accent1">
                  <a:shade val="67500"/>
                  <a:satMod val="115000"/>
                  <a:alpha val="75000"/>
                  <a:lumMod val="54000"/>
                  <a:lumOff val="46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  <a:alpha val="2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http://www.floridahightech.com/images/UCFlogo.gif"/>
          <p:cNvPicPr>
            <a:picLocks noChangeAspect="1"/>
          </p:cNvPicPr>
          <p:nvPr userDrawn="1"/>
        </p:nvPicPr>
        <p:blipFill>
          <a:blip r:embed="rId2" cstate="print">
            <a:biLevel thresh="75000"/>
          </a:blip>
          <a:srcRect r="68983" b="44845"/>
          <a:stretch>
            <a:fillRect/>
          </a:stretch>
        </p:blipFill>
        <p:spPr bwMode="auto">
          <a:xfrm>
            <a:off x="8534400" y="6432610"/>
            <a:ext cx="41222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0055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10/8/2013</a:t>
            </a:r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070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10/8/2013</a:t>
            </a:r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9381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10/8/2013</a:t>
            </a:r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58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10/8/2013</a:t>
            </a:r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6309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blipFill dpi="0" rotWithShape="1">
          <a:blip r:embed="rId2">
            <a:alphaModFix amt="50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98512" y="0"/>
            <a:ext cx="0" cy="6858000"/>
          </a:xfrm>
          <a:prstGeom prst="line">
            <a:avLst/>
          </a:prstGeom>
          <a:noFill/>
          <a:ln w="38100" cap="flat" cmpd="sng" algn="ctr">
            <a:solidFill>
              <a:srgbClr val="CC99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56956" y="0"/>
            <a:ext cx="304800" cy="6858000"/>
          </a:xfrm>
          <a:prstGeom prst="rect">
            <a:avLst/>
          </a:prstGeom>
          <a:solidFill>
            <a:srgbClr val="CC9900">
              <a:alpha val="25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756863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rgbClr val="CC9900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760972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rgbClr val="CC9900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7761680" y="5196168"/>
            <a:ext cx="1153720" cy="1585632"/>
            <a:chOff x="7620000" y="5105400"/>
            <a:chExt cx="1153720" cy="1585632"/>
          </a:xfrm>
        </p:grpSpPr>
        <p:sp>
          <p:nvSpPr>
            <p:cNvPr id="15" name="Oval 14"/>
            <p:cNvSpPr/>
            <p:nvPr userDrawn="1"/>
          </p:nvSpPr>
          <p:spPr bwMode="auto">
            <a:xfrm>
              <a:off x="7853624" y="5492264"/>
              <a:ext cx="641424" cy="641424"/>
            </a:xfrm>
            <a:prstGeom prst="ellipse">
              <a:avLst/>
            </a:prstGeom>
            <a:solidFill>
              <a:srgbClr val="CC9900"/>
            </a:solidFill>
            <a:ln w="28575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Oval 15"/>
            <p:cNvSpPr/>
            <p:nvPr userDrawn="1"/>
          </p:nvSpPr>
          <p:spPr bwMode="auto">
            <a:xfrm>
              <a:off x="7620000" y="6126144"/>
              <a:ext cx="137160" cy="137160"/>
            </a:xfrm>
            <a:prstGeom prst="ellipse">
              <a:avLst/>
            </a:prstGeom>
            <a:solidFill>
              <a:srgbClr val="CC9900"/>
            </a:solidFill>
            <a:ln w="127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 bwMode="auto">
            <a:xfrm>
              <a:off x="8193128" y="6416712"/>
              <a:ext cx="274320" cy="274320"/>
            </a:xfrm>
            <a:prstGeom prst="ellipse">
              <a:avLst/>
            </a:prstGeom>
            <a:solidFill>
              <a:srgbClr val="CC9900"/>
            </a:solidFill>
            <a:ln w="127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Oval 22"/>
            <p:cNvSpPr/>
            <p:nvPr userDrawn="1"/>
          </p:nvSpPr>
          <p:spPr bwMode="auto">
            <a:xfrm>
              <a:off x="8407960" y="5105400"/>
              <a:ext cx="365760" cy="365760"/>
            </a:xfrm>
            <a:prstGeom prst="ellipse">
              <a:avLst/>
            </a:prstGeom>
            <a:solidFill>
              <a:srgbClr val="CC9900"/>
            </a:solidFill>
            <a:ln w="28575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Picture 13" descr="http://www.floridahightech.com/images/UCFlogo.gif"/>
          <p:cNvPicPr>
            <a:picLocks noChangeAspect="1"/>
          </p:cNvPicPr>
          <p:nvPr userDrawn="1"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625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68983" b="44845"/>
          <a:stretch>
            <a:fillRect/>
          </a:stretch>
        </p:blipFill>
        <p:spPr bwMode="auto">
          <a:xfrm>
            <a:off x="8077200" y="5638802"/>
            <a:ext cx="494675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5790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10/8/2013</a:t>
            </a:r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72742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10/8/2013</a:t>
            </a:r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481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10/8/2013</a:t>
            </a:r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5A803D-91D0-4C83-BC47-911B0C282B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96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10/8/2013</a:t>
            </a:r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661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10/8/2013</a:t>
            </a:r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766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10/8/2013</a:t>
            </a:r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334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10/8/2013</a:t>
            </a:r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5159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70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10/8/2013</a:t>
            </a:r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5A803D-91D0-4C83-BC47-911B0C282B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513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70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10/8/2013</a:t>
            </a:r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5A803D-91D0-4C83-BC47-911B0C282B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27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5.emf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 rot="5400000">
            <a:off x="4466578" y="3323580"/>
            <a:ext cx="6629401" cy="457200"/>
          </a:xfrm>
        </p:spPr>
        <p:txBody>
          <a:bodyPr>
            <a:normAutofit/>
          </a:bodyPr>
          <a:lstStyle/>
          <a:p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Exploring Research Administration from Concept to Commercialization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0" y="2486886"/>
            <a:ext cx="75438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C1752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Close-Outs</a:t>
            </a:r>
            <a:endParaRPr lang="en-US" sz="3200" b="1" dirty="0">
              <a:solidFill>
                <a:srgbClr val="C1752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91" y="4456819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17529">
                    <a:lumMod val="75000"/>
                  </a:srgbClr>
                </a:solidFill>
                <a:latin typeface="Century Gothic" pitchFamily="34" charset="0"/>
              </a:rPr>
              <a:t>Presented by:</a:t>
            </a:r>
          </a:p>
          <a:p>
            <a:pPr algn="ctr"/>
            <a:r>
              <a:rPr lang="en-US" sz="2400" dirty="0">
                <a:solidFill>
                  <a:srgbClr val="C17529">
                    <a:lumMod val="75000"/>
                  </a:srgbClr>
                </a:solidFill>
                <a:latin typeface="Century Gothic" pitchFamily="34" charset="0"/>
              </a:rPr>
              <a:t>Cookie Kaur, Jill </a:t>
            </a:r>
            <a:r>
              <a:rPr lang="en-US" sz="2400" dirty="0" err="1">
                <a:solidFill>
                  <a:srgbClr val="C17529">
                    <a:lumMod val="75000"/>
                  </a:srgbClr>
                </a:solidFill>
                <a:latin typeface="Century Gothic" pitchFamily="34" charset="0"/>
              </a:rPr>
              <a:t>Aller</a:t>
            </a:r>
            <a:r>
              <a:rPr lang="en-US" sz="2400" dirty="0">
                <a:solidFill>
                  <a:srgbClr val="C17529">
                    <a:lumMod val="75000"/>
                  </a:srgbClr>
                </a:solidFill>
                <a:latin typeface="Century Gothic" pitchFamily="34" charset="0"/>
              </a:rPr>
              <a:t> &amp; Rummy Miranda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15361" y="1147962"/>
            <a:ext cx="2971801" cy="128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0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52400"/>
            <a:ext cx="8458200" cy="9144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Compliant Compliance – wait, what?</a:t>
            </a:r>
          </a:p>
          <a:p>
            <a:pPr algn="ctr">
              <a:defRPr/>
            </a:pP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Repeat and Repeat Again!</a:t>
            </a:r>
            <a:endParaRPr lang="en-US" sz="12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1143000"/>
            <a:ext cx="792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24143741"/>
              </p:ext>
            </p:extLst>
          </p:nvPr>
        </p:nvGraphicFramePr>
        <p:xfrm>
          <a:off x="152400" y="1397000"/>
          <a:ext cx="8229600" cy="50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163513" y="2022475"/>
            <a:ext cx="8142287" cy="4073525"/>
          </a:xfrm>
          <a:prstGeom prst="rect">
            <a:avLst/>
          </a:prstGeom>
          <a:solidFill>
            <a:srgbClr val="C89F5D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5400000">
            <a:off x="7001669" y="2031207"/>
            <a:ext cx="568325" cy="39846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2543175"/>
            <a:ext cx="74676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The Impact of Compliance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048000"/>
            <a:ext cx="7696200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b="1" dirty="0" smtClean="0">
                <a:latin typeface="+mj-lt"/>
                <a:cs typeface="+mn-cs"/>
              </a:rPr>
              <a:t>A technically feasible project.</a:t>
            </a:r>
            <a:endParaRPr lang="en-US" b="1" dirty="0">
              <a:latin typeface="+mj-lt"/>
              <a:cs typeface="+mn-cs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b="1" dirty="0" smtClean="0">
                <a:latin typeface="+mj-lt"/>
                <a:cs typeface="+mn-cs"/>
              </a:rPr>
              <a:t>A realistic, allowable budget.</a:t>
            </a:r>
            <a:endParaRPr lang="en-US" b="1" dirty="0">
              <a:latin typeface="+mj-lt"/>
              <a:cs typeface="+mn-cs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b="1" dirty="0" smtClean="0">
                <a:latin typeface="+mj-lt"/>
                <a:cs typeface="+mn-cs"/>
              </a:rPr>
              <a:t>A responsible PI.</a:t>
            </a:r>
            <a:endParaRPr lang="en-US" b="1" dirty="0">
              <a:latin typeface="+mj-lt"/>
              <a:cs typeface="+mn-cs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b="1" dirty="0" smtClean="0">
                <a:latin typeface="+mj-lt"/>
                <a:cs typeface="+mn-cs"/>
              </a:rPr>
              <a:t>An effective project team.</a:t>
            </a:r>
            <a:endParaRPr lang="en-US" b="1" dirty="0">
              <a:latin typeface="+mj-lt"/>
              <a:cs typeface="+mn-cs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b="1" dirty="0" smtClean="0">
                <a:latin typeface="+mj-lt"/>
                <a:cs typeface="+mn-cs"/>
              </a:rPr>
              <a:t>A clear indication of roles and expectations.</a:t>
            </a:r>
            <a:endParaRPr lang="en-US" b="1" dirty="0">
              <a:latin typeface="+mj-lt"/>
              <a:cs typeface="+mn-cs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b="1" dirty="0" smtClean="0">
                <a:latin typeface="+mj-lt"/>
                <a:cs typeface="+mn-cs"/>
              </a:rPr>
              <a:t>A standard by which to judge the conduct of the project.</a:t>
            </a:r>
            <a:endParaRPr lang="en-US" b="1" dirty="0">
              <a:latin typeface="+mj-lt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25" y="6460123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Slide courtesy of Justo Torres’ presentation at SRA Southern Conference 2013 </a:t>
            </a:r>
          </a:p>
          <a:p>
            <a:r>
              <a:rPr lang="en-US" sz="800" dirty="0" smtClean="0"/>
              <a:t>“Pre-Award Preparation for Post-Award Success.”</a:t>
            </a:r>
            <a:endParaRPr lang="en-US" sz="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10/8/2013</a:t>
            </a:r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01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PRE-CLOSEOUT CONSIDERATIONS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2954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itchFamily="34" charset="0"/>
              </a:rPr>
              <a:t>90 Days </a:t>
            </a:r>
            <a:r>
              <a:rPr lang="en-US" sz="2400" b="1" u="sng" dirty="0" smtClean="0">
                <a:latin typeface="Century Gothic" pitchFamily="34" charset="0"/>
              </a:rPr>
              <a:t>before</a:t>
            </a:r>
            <a:r>
              <a:rPr lang="en-US" sz="2400" b="1" dirty="0" smtClean="0">
                <a:latin typeface="Century Gothic" pitchFamily="34" charset="0"/>
              </a:rPr>
              <a:t> a project ends</a:t>
            </a:r>
            <a:endParaRPr lang="en-US" sz="2400" b="1" i="1" dirty="0" smtClean="0">
              <a:latin typeface="Century Gothic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20" y="2286000"/>
            <a:ext cx="237238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736096228"/>
              </p:ext>
            </p:extLst>
          </p:nvPr>
        </p:nvGraphicFramePr>
        <p:xfrm>
          <a:off x="3124200" y="1879601"/>
          <a:ext cx="5562600" cy="436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TextBox 13"/>
          <p:cNvSpPr txBox="1"/>
          <p:nvPr/>
        </p:nvSpPr>
        <p:spPr>
          <a:xfrm rot="16200000">
            <a:off x="1557011" y="3892519"/>
            <a:ext cx="4267199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THINGS TO REVIEW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10/8/2013</a:t>
            </a:r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32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PRE-CLOSEOUT CONSIDERATIONS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14299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itchFamily="34" charset="0"/>
              </a:rPr>
              <a:t>Reporting Requirements – What does ARGIS say?</a:t>
            </a:r>
            <a:endParaRPr lang="en-US" sz="2400" b="1" i="1" dirty="0">
              <a:latin typeface="Century Gothic" pitchFamily="34" charset="0"/>
            </a:endParaRPr>
          </a:p>
        </p:txBody>
      </p:sp>
      <p:pic>
        <p:nvPicPr>
          <p:cNvPr id="15" name="Picture 14" descr="PARIS - Deliverables Screen - Windows Internet Explor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85148"/>
            <a:ext cx="5943600" cy="476955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10/8/2013</a:t>
            </a:r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1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PRE-CLOSEOUT CONSIDERATIONS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295400"/>
            <a:ext cx="83058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itchFamily="34" charset="0"/>
              </a:rPr>
              <a:t>Expenditure Review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entury Gothic" pitchFamily="34" charset="0"/>
              </a:rPr>
              <a:t>Expenditures should be monitored at all times, but…</a:t>
            </a:r>
            <a:endParaRPr lang="en-US" sz="2400" b="1" dirty="0"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endParaRPr lang="en-US" sz="2400" b="1" i="1" dirty="0" smtClean="0"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endParaRPr lang="en-US" sz="2400" b="1" i="1" dirty="0"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endParaRPr lang="en-US" sz="2400" b="1" i="1" dirty="0" smtClean="0"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endParaRPr lang="en-US" sz="2400" b="1" i="1" dirty="0"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endParaRPr lang="en-US" sz="2400" b="1" i="1" dirty="0" smtClean="0"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endParaRPr lang="en-US" sz="2400" b="1" i="1" dirty="0" smtClean="0">
              <a:latin typeface="Century Gothic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entury Gothic" pitchFamily="34" charset="0"/>
              </a:rPr>
              <a:t>Corrections or adjustments may be required</a:t>
            </a:r>
          </a:p>
          <a:p>
            <a:pPr>
              <a:spcAft>
                <a:spcPts val="600"/>
              </a:spcAft>
            </a:pPr>
            <a:endParaRPr lang="en-US" sz="2400" b="1" i="1" dirty="0"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endParaRPr lang="en-US" sz="2400" b="1" i="1" dirty="0" smtClean="0">
              <a:latin typeface="Century Gothic" pitchFamily="34" charset="0"/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599203769"/>
              </p:ext>
            </p:extLst>
          </p:nvPr>
        </p:nvGraphicFramePr>
        <p:xfrm>
          <a:off x="1476375" y="2209800"/>
          <a:ext cx="641985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Picture 2" descr="C:\Users\LTorres\AppData\Local\Microsoft\Windows\Temporary Internet Files\Low\Content.IE5\ME3J0QBA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09800"/>
            <a:ext cx="567338" cy="56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LTorres\AppData\Local\Microsoft\Windows\Temporary Internet Files\Low\Content.IE5\ME3J0QBA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225" y="2819400"/>
            <a:ext cx="567338" cy="56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LTorres\AppData\Local\Microsoft\Windows\Temporary Internet Files\Low\Content.IE5\ME3J0QBA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750" y="4080862"/>
            <a:ext cx="567338" cy="56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LTorres\AppData\Local\Microsoft\Windows\Temporary Internet Files\Low\Content.IE5\ME3J0QBA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225" y="3429000"/>
            <a:ext cx="567338" cy="56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10/8/2013</a:t>
            </a:r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1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CLOSEOUT PROCESS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143000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itchFamily="34" charset="0"/>
              </a:rPr>
              <a:t>Administrative - </a:t>
            </a:r>
            <a:r>
              <a:rPr lang="en-US" sz="2400" b="1" u="sng" dirty="0" smtClean="0">
                <a:latin typeface="Century Gothic" pitchFamily="34" charset="0"/>
              </a:rPr>
              <a:t>Deliverables</a:t>
            </a:r>
          </a:p>
          <a:p>
            <a:pPr>
              <a:spcAft>
                <a:spcPts val="600"/>
              </a:spcAft>
            </a:pPr>
            <a:r>
              <a:rPr lang="en-US" sz="2000" i="1" dirty="0" smtClean="0">
                <a:latin typeface="Century Gothic" pitchFamily="34" charset="0"/>
              </a:rPr>
              <a:t>Technical Review and Certification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Ensures that all technical work has been performed as specified in the award document and is acceptable to the sponsor</a:t>
            </a:r>
            <a:endParaRPr lang="en-US" sz="2000" b="1" dirty="0">
              <a:latin typeface="Century Gothic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Were all deliverables submitted?</a:t>
            </a:r>
            <a:endParaRPr lang="en-US" sz="2000" b="1" dirty="0">
              <a:latin typeface="Century Gothic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en-US" sz="2000" b="1" dirty="0" smtClean="0">
              <a:latin typeface="Century Gothic" pitchFamily="34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751401327"/>
              </p:ext>
            </p:extLst>
          </p:nvPr>
        </p:nvGraphicFramePr>
        <p:xfrm>
          <a:off x="163286" y="3180379"/>
          <a:ext cx="8828314" cy="367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026" y="5524388"/>
            <a:ext cx="943087" cy="9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533" y="5462419"/>
            <a:ext cx="943087" cy="9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548256"/>
            <a:ext cx="943087" cy="9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10/8/2013</a:t>
            </a:r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1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CLOSEOUT PROCESS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371600"/>
            <a:ext cx="8382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itchFamily="34" charset="0"/>
              </a:rPr>
              <a:t>Administrative – </a:t>
            </a:r>
            <a:r>
              <a:rPr lang="en-US" sz="2400" b="1" u="sng" dirty="0" smtClean="0">
                <a:latin typeface="Century Gothic" pitchFamily="34" charset="0"/>
              </a:rPr>
              <a:t>Intellectual Property</a:t>
            </a:r>
            <a:endParaRPr lang="en-US" sz="2400" b="1" u="sng" dirty="0">
              <a:latin typeface="Century Gothic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entury Gothic" pitchFamily="34" charset="0"/>
              </a:rPr>
              <a:t>Examples of forms below.  Forms and requirements may differ from Sponsor to Sponsor. 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601870301"/>
              </p:ext>
            </p:extLst>
          </p:nvPr>
        </p:nvGraphicFramePr>
        <p:xfrm>
          <a:off x="428625" y="3505200"/>
          <a:ext cx="8327572" cy="2809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10/8/2013</a:t>
            </a:r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60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CLOSEOUT PROCESS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295400"/>
            <a:ext cx="83058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itchFamily="34" charset="0"/>
              </a:rPr>
              <a:t>Administrative - </a:t>
            </a:r>
            <a:r>
              <a:rPr lang="en-US" sz="2400" b="1" u="sng" dirty="0" smtClean="0">
                <a:latin typeface="Century Gothic" pitchFamily="34" charset="0"/>
              </a:rPr>
              <a:t>Equipment</a:t>
            </a:r>
          </a:p>
          <a:p>
            <a:pPr>
              <a:spcAft>
                <a:spcPts val="600"/>
              </a:spcAft>
            </a:pPr>
            <a:r>
              <a:rPr lang="en-US" sz="2400" b="1" i="1" dirty="0" smtClean="0">
                <a:latin typeface="Century Gothic" pitchFamily="34" charset="0"/>
              </a:rPr>
              <a:t>Some questions to consider:</a:t>
            </a:r>
          </a:p>
          <a:p>
            <a:pPr>
              <a:spcAft>
                <a:spcPts val="600"/>
              </a:spcAft>
            </a:pPr>
            <a:r>
              <a:rPr lang="en-US" sz="2400" b="1" i="1" dirty="0" smtClean="0">
                <a:latin typeface="Century Gothic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endParaRPr lang="en-US" sz="2400" b="1" i="1" dirty="0">
              <a:latin typeface="Century Gothic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Was equipment purchased on the project?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Did the government furnish equipment for the project? (GFE)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Where is the equipment?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Who owns the equipment?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If not UCF, do we want it?- Request vesting rights</a:t>
            </a:r>
          </a:p>
        </p:txBody>
      </p:sp>
      <p:pic>
        <p:nvPicPr>
          <p:cNvPr id="1027" name="Picture 3" descr="C:\Users\JAller\AppData\Local\Microsoft\Windows\Temporary Internet Files\Content.IE5\3RRDD6AI\MC9002906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066800"/>
            <a:ext cx="1533060" cy="176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10/8/2013</a:t>
            </a:r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89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CLOSEOUT PROCESS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143000"/>
            <a:ext cx="830580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latin typeface="Century Gothic" pitchFamily="34" charset="0"/>
              </a:rPr>
              <a:t>Administrative </a:t>
            </a:r>
            <a:r>
              <a:rPr lang="en-US" sz="2400" b="1" dirty="0" smtClean="0">
                <a:latin typeface="Century Gothic" pitchFamily="34" charset="0"/>
              </a:rPr>
              <a:t>– </a:t>
            </a:r>
            <a:r>
              <a:rPr lang="en-US" sz="2400" b="1" u="sng" dirty="0" smtClean="0">
                <a:latin typeface="Century Gothic" pitchFamily="34" charset="0"/>
              </a:rPr>
              <a:t>Equipment cont’d</a:t>
            </a:r>
            <a:endParaRPr lang="en-US" sz="2400" b="1" u="sng" dirty="0"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endParaRPr lang="en-US" sz="2400" i="1" dirty="0" smtClean="0"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i="1" dirty="0" smtClean="0">
                <a:latin typeface="Century Gothic" pitchFamily="34" charset="0"/>
              </a:rPr>
              <a:t>Equipment/Property Review and Certification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Ensures that all Government-Furnished Property (GFP) or Contractor-Acquired property is properly managed 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811323624"/>
              </p:ext>
            </p:extLst>
          </p:nvPr>
        </p:nvGraphicFramePr>
        <p:xfrm>
          <a:off x="201498" y="3180379"/>
          <a:ext cx="8828314" cy="367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713" y="5533913"/>
            <a:ext cx="943087" cy="9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33913"/>
            <a:ext cx="943087" cy="9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533913"/>
            <a:ext cx="943087" cy="9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10/8/2013</a:t>
            </a:r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66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CLOSEOUT PROCESS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295400"/>
            <a:ext cx="8305800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u="sng" dirty="0" smtClean="0">
                <a:latin typeface="Century Gothic" pitchFamily="34" charset="0"/>
              </a:rPr>
              <a:t>Subcontracts</a:t>
            </a:r>
            <a:r>
              <a:rPr lang="en-US" sz="2400" b="1" dirty="0" smtClean="0">
                <a:latin typeface="Century Gothic" pitchFamily="34" charset="0"/>
              </a:rPr>
              <a:t> Close-out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en-US" sz="2000" b="1" dirty="0" smtClean="0">
              <a:latin typeface="Century Gothic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When subcontracting, it is our responsibility to require any subcontractors to report in the same manner and fashion as is required of us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en-US" sz="2000" b="1" dirty="0" smtClean="0">
              <a:latin typeface="Century Gothic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Build timetable for subcontractors’ reports that allows for timely submission to the prime</a:t>
            </a:r>
          </a:p>
          <a:p>
            <a:pPr>
              <a:spcAft>
                <a:spcPts val="600"/>
              </a:spcAft>
            </a:pPr>
            <a:endParaRPr lang="en-US" sz="2000" b="1" dirty="0" smtClean="0">
              <a:latin typeface="Century Gothic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Method of payment should be appropriate to monitor restrictions flowed down from prime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>
              <a:latin typeface="Century Gothic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10/8/2013</a:t>
            </a:r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39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CLOSEOUT - FINANCIAL</a:t>
            </a: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23" y="1443903"/>
            <a:ext cx="6238875" cy="397019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10/8/2013</a:t>
            </a:r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49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 rot="5400000">
            <a:off x="4808534" y="2933700"/>
            <a:ext cx="6019800" cy="457200"/>
          </a:xfrm>
        </p:spPr>
        <p:txBody>
          <a:bodyPr>
            <a:normAutofit/>
          </a:bodyPr>
          <a:lstStyle/>
          <a:p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Exploring Research Administration from Concept to 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Commercialization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0" y="2362200"/>
            <a:ext cx="7543800" cy="2667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600" b="1" cap="none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26" name="Picture 2" descr="I:\Training\SPaRKS 2012\Idea-Cyc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5" y="1095375"/>
            <a:ext cx="7791176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609600" y="2833116"/>
            <a:ext cx="8260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15361" y="1180734"/>
            <a:ext cx="2971801" cy="128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CLOSEOUT - FINANCIAL</a:t>
            </a: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295400"/>
            <a:ext cx="830580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u="sng" dirty="0" smtClean="0">
                <a:latin typeface="Century Gothic" pitchFamily="34" charset="0"/>
              </a:rPr>
              <a:t>Financial</a:t>
            </a:r>
          </a:p>
          <a:p>
            <a:pPr>
              <a:spcAft>
                <a:spcPts val="600"/>
              </a:spcAft>
            </a:pPr>
            <a:r>
              <a:rPr lang="en-US" sz="2400" b="1" i="1" dirty="0" smtClean="0">
                <a:latin typeface="Century Gothic" pitchFamily="34" charset="0"/>
              </a:rPr>
              <a:t>Some questions to consider:</a:t>
            </a:r>
            <a:endParaRPr lang="en-US" sz="2400" b="1" i="1" dirty="0">
              <a:latin typeface="Century Gothic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en-US" sz="2000" b="1" dirty="0" smtClean="0">
              <a:latin typeface="Century Gothic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latin typeface="Century Gothic" pitchFamily="34" charset="0"/>
              </a:rPr>
              <a:t>Are all costs booked to this project and are they appropriate?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latin typeface="Century Gothic" pitchFamily="34" charset="0"/>
              </a:rPr>
              <a:t>Have all recurring costs been cancelled</a:t>
            </a:r>
            <a:r>
              <a:rPr lang="en-US" b="1" dirty="0" smtClean="0">
                <a:latin typeface="Century Gothic" pitchFamily="34" charset="0"/>
              </a:rPr>
              <a:t>? – payroll, telephone, etc.</a:t>
            </a:r>
            <a:endParaRPr lang="en-US" b="1" dirty="0">
              <a:latin typeface="Century Gothic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latin typeface="Century Gothic" pitchFamily="34" charset="0"/>
              </a:rPr>
              <a:t>Has all F&amp;A been allocated?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latin typeface="Century Gothic" pitchFamily="34" charset="0"/>
              </a:rPr>
              <a:t>Have all costs been invoiced?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latin typeface="Century Gothic" pitchFamily="34" charset="0"/>
              </a:rPr>
              <a:t>Has all revenue been received?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latin typeface="Century Gothic" pitchFamily="34" charset="0"/>
              </a:rPr>
              <a:t>Was all cost share met?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10/8/2013</a:t>
            </a:r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0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CLOSEOUT - FINANCIAL</a:t>
            </a: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143000"/>
            <a:ext cx="8305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itchFamily="34" charset="0"/>
              </a:rPr>
              <a:t>Financial Review and Certification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Ensure that all costs are booked, allowable, allocable, consistent, and </a:t>
            </a:r>
            <a:r>
              <a:rPr lang="en-US" sz="2000" b="1" dirty="0">
                <a:latin typeface="Century Gothic" pitchFamily="34" charset="0"/>
              </a:rPr>
              <a:t>r</a:t>
            </a:r>
            <a:r>
              <a:rPr lang="en-US" sz="2000" b="1" dirty="0" smtClean="0">
                <a:latin typeface="Century Gothic" pitchFamily="34" charset="0"/>
              </a:rPr>
              <a:t>easonable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Ensure that all recurring charges have been cancelled and all obligations paid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397211689"/>
              </p:ext>
            </p:extLst>
          </p:nvPr>
        </p:nvGraphicFramePr>
        <p:xfrm>
          <a:off x="163286" y="3180379"/>
          <a:ext cx="8828314" cy="367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257800"/>
            <a:ext cx="943087" cy="9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913" y="5229113"/>
            <a:ext cx="943087" cy="9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257800"/>
            <a:ext cx="943087" cy="9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113" y="5257800"/>
            <a:ext cx="943087" cy="9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10/8/2013</a:t>
            </a:r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54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 noGrp="1"/>
          </p:cNvSpPr>
          <p:nvPr>
            <p:ph type="title"/>
          </p:nvPr>
        </p:nvSpPr>
        <p:spPr>
          <a:xfrm>
            <a:off x="381000" y="152400"/>
            <a:ext cx="8686800" cy="1295400"/>
          </a:xfrm>
          <a:prstGeom prst="rect">
            <a:avLst/>
          </a:prstGeom>
        </p:spPr>
        <p:txBody>
          <a:bodyPr vert="horz" anchor="b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CLOSEOUT - FINANCIAL</a:t>
            </a:r>
            <a:b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What happens to remaining balances on a project? 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067875633"/>
              </p:ext>
            </p:extLst>
          </p:nvPr>
        </p:nvGraphicFramePr>
        <p:xfrm>
          <a:off x="572938" y="1186934"/>
          <a:ext cx="7772400" cy="5576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2" descr="C:\Users\jtorres\AppData\Local\Microsoft\Windows\Temporary Internet Files\Low\Content.IE5\JCRKYYBN\MC900440391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45" y="2514600"/>
            <a:ext cx="1686465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7200" y="4267200"/>
            <a:ext cx="2859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Methods of Payment</a:t>
            </a:r>
          </a:p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d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efined in contract</a:t>
            </a: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609600" y="4270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10/8/2013</a:t>
            </a:r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215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CLOSEOUT - FINANCIAL</a:t>
            </a:r>
          </a:p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REFUNDS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0171" y="1073325"/>
            <a:ext cx="635382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Should be the </a:t>
            </a:r>
            <a:r>
              <a:rPr lang="en-US" sz="2000" b="1" u="sng" dirty="0" smtClean="0">
                <a:latin typeface="Century Gothic" pitchFamily="34" charset="0"/>
              </a:rPr>
              <a:t>exception</a:t>
            </a:r>
            <a:r>
              <a:rPr lang="en-US" sz="2000" b="1" dirty="0" smtClean="0">
                <a:latin typeface="Century Gothic" pitchFamily="34" charset="0"/>
              </a:rPr>
              <a:t> rather than the </a:t>
            </a:r>
            <a:r>
              <a:rPr lang="en-US" sz="2000" b="1" u="sng" dirty="0" smtClean="0">
                <a:latin typeface="Century Gothic" pitchFamily="34" charset="0"/>
              </a:rPr>
              <a:t>rule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Only applies to cost-reimbursable projects when: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Cash has been drawn or invoiced without actual cost basis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Costs have been transferred off the project after being invoiced and paid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Advanced payment has been made, but not utilized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Cost has been deemed unallowable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>
              <a:latin typeface="Century Gothic" pitchFamily="34" charset="0"/>
            </a:endParaRPr>
          </a:p>
        </p:txBody>
      </p:sp>
      <p:pic>
        <p:nvPicPr>
          <p:cNvPr id="1026" name="Picture 2" descr="C:\Users\jtorres\AppData\Local\Microsoft\Windows\Temporary Internet Files\Content.IE5\W1EWQ7S6\MC900305429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899886"/>
            <a:ext cx="1718768" cy="154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torres\AppData\Local\Microsoft\Windows\Temporary Internet Files\Content.IE5\0MZ6M5T7\MC900332022[1].wm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982457"/>
            <a:ext cx="1493878" cy="146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eft Arrow 1"/>
          <p:cNvSpPr/>
          <p:nvPr/>
        </p:nvSpPr>
        <p:spPr>
          <a:xfrm>
            <a:off x="3143250" y="5330054"/>
            <a:ext cx="1219200" cy="838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0" y="1073325"/>
            <a:ext cx="2761596" cy="3945135"/>
            <a:chOff x="0" y="821390"/>
            <a:chExt cx="2761596" cy="3945135"/>
          </a:xfrm>
        </p:grpSpPr>
        <p:sp>
          <p:nvSpPr>
            <p:cNvPr id="12" name="Chevron 11"/>
            <p:cNvSpPr/>
            <p:nvPr/>
          </p:nvSpPr>
          <p:spPr>
            <a:xfrm rot="5400000">
              <a:off x="-591770" y="1413160"/>
              <a:ext cx="3945135" cy="2761595"/>
            </a:xfrm>
            <a:prstGeom prst="chevron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vron 4"/>
            <p:cNvSpPr/>
            <p:nvPr/>
          </p:nvSpPr>
          <p:spPr>
            <a:xfrm>
              <a:off x="1" y="2202188"/>
              <a:ext cx="2761595" cy="11835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b="1" kern="12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10/8/2013</a:t>
            </a:r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0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057400"/>
            <a:ext cx="4394200" cy="329565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10/8/2013</a:t>
            </a:r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839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What closeout can’t do - 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64231319"/>
              </p:ext>
            </p:extLst>
          </p:nvPr>
        </p:nvGraphicFramePr>
        <p:xfrm>
          <a:off x="370114" y="2024063"/>
          <a:ext cx="8458200" cy="2809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10/8/2013</a:t>
            </a:r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68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JAller\AppData\Local\Microsoft\Windows\Temporary Internet Files\Content.IE5\NOPUCTWT\MC90043438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95725"/>
            <a:ext cx="1504950" cy="237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41248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Gothic" pitchFamily="34" charset="0"/>
              </a:rPr>
              <a:t>Think about it…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05740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entury Gothic" pitchFamily="34" charset="0"/>
              </a:rPr>
              <a:t>Now that you know that </a:t>
            </a:r>
            <a:r>
              <a:rPr lang="en-US" sz="2400" b="1" u="sng" dirty="0" smtClean="0">
                <a:latin typeface="Century Gothic" pitchFamily="34" charset="0"/>
              </a:rPr>
              <a:t>everyone plays a role in ensuring a proper closeout,</a:t>
            </a:r>
            <a:r>
              <a:rPr lang="en-US" sz="2400" b="1" dirty="0" smtClean="0">
                <a:latin typeface="Century Gothic" pitchFamily="34" charset="0"/>
              </a:rPr>
              <a:t> what are two things you can do in your job that help to ensure a successful closeout?  </a:t>
            </a:r>
          </a:p>
          <a:p>
            <a:pPr algn="ctr"/>
            <a:r>
              <a:rPr lang="en-US" sz="2400" b="1" dirty="0" smtClean="0">
                <a:latin typeface="Century Gothic" pitchFamily="34" charset="0"/>
              </a:rPr>
              <a:t>Take a minute to write your answer and then discuss.</a:t>
            </a:r>
            <a:endParaRPr lang="en-US" sz="2400" b="1" dirty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4114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What can I do?</a:t>
            </a:r>
            <a:endParaRPr lang="en-US" sz="1400" b="1" dirty="0"/>
          </a:p>
        </p:txBody>
      </p:sp>
      <p:pic>
        <p:nvPicPr>
          <p:cNvPr id="12" name="Picture 11" descr="C:\Documents and Settings\ltorres\Local Settings\Temporary Internet Files\Content.IE5\P6BSQHR7\MCj0431506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304800"/>
            <a:ext cx="1828800" cy="1828800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10/8/2013</a:t>
            </a:r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8219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752671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QUESTIONS or COMMENTS?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26" name="Picture 2" descr="C:\Users\LTorres\AppData\Local\Microsoft\Windows\Temporary Internet Files\Low\Content.IE5\4F1O7XFO\MC90043379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05142"/>
            <a:ext cx="1828657" cy="182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06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000125"/>
            <a:ext cx="7543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1752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THANKS FOR JOINING US!</a:t>
            </a:r>
          </a:p>
          <a:p>
            <a:pPr algn="ctr"/>
            <a:endParaRPr lang="en-US" sz="2400" dirty="0">
              <a:solidFill>
                <a:srgbClr val="C17529">
                  <a:lumMod val="50000"/>
                </a:srgbClr>
              </a:solidFill>
              <a:latin typeface="Century Gothic" pitchFamily="34" charset="0"/>
            </a:endParaRPr>
          </a:p>
          <a:p>
            <a:pPr algn="ctr"/>
            <a:r>
              <a:rPr lang="en-US" b="1" dirty="0" smtClean="0">
                <a:solidFill>
                  <a:srgbClr val="C17529">
                    <a:lumMod val="50000"/>
                  </a:srgbClr>
                </a:solidFill>
                <a:latin typeface="Century Gothic" pitchFamily="34" charset="0"/>
              </a:rPr>
              <a:t>See you at the next session:</a:t>
            </a:r>
          </a:p>
          <a:p>
            <a:pPr algn="ctr"/>
            <a:endParaRPr lang="en-US" dirty="0" smtClean="0">
              <a:solidFill>
                <a:srgbClr val="C17529">
                  <a:lumMod val="50000"/>
                </a:srgbClr>
              </a:solidFill>
              <a:latin typeface="Century Gothic" pitchFamily="34" charset="0"/>
            </a:endParaRPr>
          </a:p>
          <a:p>
            <a:pPr algn="ctr"/>
            <a:endParaRPr lang="en-US" dirty="0">
              <a:solidFill>
                <a:srgbClr val="C17529">
                  <a:lumMod val="50000"/>
                </a:srgbClr>
              </a:solidFill>
              <a:latin typeface="Century Gothic" pitchFamily="34" charset="0"/>
            </a:endParaRPr>
          </a:p>
          <a:p>
            <a:pPr algn="ctr"/>
            <a:endParaRPr lang="en-US" dirty="0" smtClean="0">
              <a:solidFill>
                <a:srgbClr val="C17529">
                  <a:lumMod val="50000"/>
                </a:srgbClr>
              </a:solidFill>
              <a:latin typeface="Century Gothic" pitchFamily="34" charset="0"/>
            </a:endParaRPr>
          </a:p>
          <a:p>
            <a:pPr algn="ctr"/>
            <a:endParaRPr lang="en-US" sz="2400" b="1" dirty="0" smtClean="0">
              <a:solidFill>
                <a:srgbClr val="C1752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2400" b="1" dirty="0">
              <a:solidFill>
                <a:srgbClr val="C1752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2400" b="1" dirty="0" smtClean="0">
              <a:solidFill>
                <a:srgbClr val="C1752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2400" b="1" dirty="0">
              <a:solidFill>
                <a:srgbClr val="C1752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2400" b="1" dirty="0" smtClean="0">
              <a:solidFill>
                <a:srgbClr val="C1752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C17529">
                    <a:lumMod val="50000"/>
                  </a:srgbClr>
                </a:solidFill>
                <a:latin typeface="Century Gothic" pitchFamily="34" charset="0"/>
              </a:rPr>
              <a:t>Export Compliance &amp; Facility Security</a:t>
            </a:r>
          </a:p>
          <a:p>
            <a:pPr algn="ctr"/>
            <a:r>
              <a:rPr lang="en-US" b="1" dirty="0" smtClean="0">
                <a:solidFill>
                  <a:srgbClr val="C17529">
                    <a:lumMod val="50000"/>
                  </a:srgbClr>
                </a:solidFill>
                <a:latin typeface="Century Gothic" pitchFamily="34" charset="0"/>
              </a:rPr>
              <a:t>October </a:t>
            </a:r>
            <a:r>
              <a:rPr lang="en-US" b="1" smtClean="0">
                <a:solidFill>
                  <a:srgbClr val="C17529">
                    <a:lumMod val="50000"/>
                  </a:srgbClr>
                </a:solidFill>
                <a:latin typeface="Century Gothic" pitchFamily="34" charset="0"/>
              </a:rPr>
              <a:t>23, 2013</a:t>
            </a:r>
            <a:endParaRPr lang="en-US" b="1" dirty="0" smtClean="0">
              <a:solidFill>
                <a:srgbClr val="C17529">
                  <a:lumMod val="50000"/>
                </a:srgbClr>
              </a:solidFill>
              <a:latin typeface="Century Gothic" pitchFamily="34" charset="0"/>
            </a:endParaRPr>
          </a:p>
          <a:p>
            <a:pPr algn="ctr"/>
            <a:r>
              <a:rPr lang="en-US" b="1" dirty="0" smtClean="0">
                <a:solidFill>
                  <a:srgbClr val="C17529">
                    <a:lumMod val="50000"/>
                  </a:srgbClr>
                </a:solidFill>
                <a:latin typeface="Century Gothic" pitchFamily="34" charset="0"/>
              </a:rPr>
              <a:t>10:00am-12:00Pm</a:t>
            </a:r>
          </a:p>
          <a:p>
            <a:pPr algn="ctr"/>
            <a:r>
              <a:rPr lang="en-US" b="1" dirty="0" smtClean="0">
                <a:solidFill>
                  <a:srgbClr val="C17529">
                    <a:lumMod val="50000"/>
                  </a:srgbClr>
                </a:solidFill>
                <a:latin typeface="Century Gothic" pitchFamily="34" charset="0"/>
              </a:rPr>
              <a:t>ORC 2</a:t>
            </a:r>
            <a:r>
              <a:rPr lang="en-US" b="1" baseline="30000" dirty="0" smtClean="0">
                <a:solidFill>
                  <a:srgbClr val="C17529">
                    <a:lumMod val="50000"/>
                  </a:srgbClr>
                </a:solidFill>
                <a:latin typeface="Century Gothic" pitchFamily="34" charset="0"/>
              </a:rPr>
              <a:t>nd</a:t>
            </a:r>
            <a:r>
              <a:rPr lang="en-US" b="1" dirty="0" smtClean="0">
                <a:solidFill>
                  <a:srgbClr val="C17529">
                    <a:lumMod val="50000"/>
                  </a:srgbClr>
                </a:solidFill>
                <a:latin typeface="Century Gothic" pitchFamily="34" charset="0"/>
              </a:rPr>
              <a:t> floor large (#211)</a:t>
            </a:r>
            <a:endParaRPr lang="en-US" b="1" dirty="0">
              <a:solidFill>
                <a:srgbClr val="C17529">
                  <a:lumMod val="50000"/>
                </a:srgbClr>
              </a:solidFill>
              <a:latin typeface="Century Gothic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49486"/>
            <a:ext cx="419417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27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Aller\AppData\Local\Microsoft\Windows\Temporary Internet Files\Content.IE5\TZM7USYL\MC90044042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1000"/>
            <a:ext cx="17367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Aller\AppData\Local\Microsoft\Windows\Temporary Internet Files\Content.IE5\NOPUCTWT\MC90043438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81400"/>
            <a:ext cx="1504950" cy="237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41248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Gothic" pitchFamily="34" charset="0"/>
              </a:rPr>
              <a:t>CLOSEOUTS!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3505200" cy="4724400"/>
          </a:xfrm>
        </p:spPr>
        <p:txBody>
          <a:bodyPr/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Why do we do closeouts?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2057400"/>
            <a:ext cx="3733800" cy="4724400"/>
          </a:xfrm>
        </p:spPr>
        <p:txBody>
          <a:bodyPr/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What do you </a:t>
            </a:r>
            <a:r>
              <a:rPr lang="en-US" b="1" u="sng" dirty="0" smtClean="0"/>
              <a:t>want to know</a:t>
            </a:r>
            <a:r>
              <a:rPr lang="en-US" b="1" dirty="0" smtClean="0"/>
              <a:t> about closeouts?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12954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entury Gothic" pitchFamily="34" charset="0"/>
              </a:rPr>
              <a:t>Take a minute and write down your answers…</a:t>
            </a:r>
            <a:endParaRPr lang="en-US" sz="2400" b="1" dirty="0">
              <a:latin typeface="Century Gothic" pitchFamily="34" charset="0"/>
            </a:endParaRPr>
          </a:p>
        </p:txBody>
      </p:sp>
      <p:pic>
        <p:nvPicPr>
          <p:cNvPr id="2052" name="Picture 4" descr="C:\Users\JAller\AppData\Local\Microsoft\Windows\Temporary Internet Files\Content.IE5\ESY04180\MC90043441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2" y="3962400"/>
            <a:ext cx="1625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52600" y="3810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What’s  a   closeout?</a:t>
            </a:r>
            <a:endParaRPr lang="en-US" sz="1200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10/8/2013</a:t>
            </a:r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514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GOAL &amp; OBJECTIVES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6314" y="1285873"/>
            <a:ext cx="8305800" cy="5139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GOAL: </a:t>
            </a:r>
            <a:r>
              <a:rPr lang="en-US" sz="2000" dirty="0" smtClean="0"/>
              <a:t>Help </a:t>
            </a:r>
            <a:r>
              <a:rPr lang="en-US" sz="2000" dirty="0"/>
              <a:t>learners understand the overall closeout process and how each of their roles </a:t>
            </a:r>
            <a:r>
              <a:rPr lang="en-US" sz="2000" dirty="0" smtClean="0"/>
              <a:t>contributes </a:t>
            </a:r>
            <a:r>
              <a:rPr lang="en-US" sz="2000" dirty="0"/>
              <a:t>to an “almost perfect” closeout.</a:t>
            </a:r>
          </a:p>
          <a:p>
            <a:endParaRPr lang="en-US" sz="2000" dirty="0" smtClean="0"/>
          </a:p>
          <a:p>
            <a:r>
              <a:rPr lang="en-US" sz="2000" b="1" dirty="0" smtClean="0"/>
              <a:t>OBJECTIVES</a:t>
            </a:r>
            <a:r>
              <a:rPr lang="en-US" sz="2000" dirty="0" smtClean="0"/>
              <a:t>: Learners </a:t>
            </a:r>
            <a:r>
              <a:rPr lang="en-US" sz="2000" dirty="0"/>
              <a:t>will be able to:</a:t>
            </a:r>
          </a:p>
          <a:p>
            <a:endParaRPr lang="en-US" sz="2000" b="1" dirty="0" smtClean="0">
              <a:latin typeface="Century Gothic" pitchFamily="34" charset="0"/>
            </a:endParaRPr>
          </a:p>
          <a:p>
            <a:pPr marL="457200" indent="-457200">
              <a:buAutoNum type="arabicPeriod"/>
            </a:pPr>
            <a:r>
              <a:rPr lang="en-US" sz="2000" b="1" dirty="0" smtClean="0">
                <a:latin typeface="Century Gothic" pitchFamily="34" charset="0"/>
              </a:rPr>
              <a:t>Explain </a:t>
            </a:r>
            <a:r>
              <a:rPr lang="en-US" sz="2000" b="1" dirty="0">
                <a:latin typeface="Century Gothic" pitchFamily="34" charset="0"/>
              </a:rPr>
              <a:t>why </a:t>
            </a:r>
            <a:r>
              <a:rPr lang="en-US" sz="2000" b="1" dirty="0" smtClean="0">
                <a:latin typeface="Century Gothic" pitchFamily="34" charset="0"/>
              </a:rPr>
              <a:t>it</a:t>
            </a:r>
            <a:r>
              <a:rPr lang="en-US" sz="2000" b="1" dirty="0">
                <a:latin typeface="Century Gothic" pitchFamily="34" charset="0"/>
              </a:rPr>
              <a:t> </a:t>
            </a:r>
            <a:r>
              <a:rPr lang="en-US" sz="2000" b="1" dirty="0" smtClean="0">
                <a:latin typeface="Century Gothic" pitchFamily="34" charset="0"/>
              </a:rPr>
              <a:t>is </a:t>
            </a:r>
            <a:r>
              <a:rPr lang="en-US" sz="2000" b="1" dirty="0">
                <a:latin typeface="Century Gothic" pitchFamily="34" charset="0"/>
              </a:rPr>
              <a:t>necessary to close an </a:t>
            </a:r>
            <a:r>
              <a:rPr lang="en-US" sz="2000" b="1" dirty="0" smtClean="0">
                <a:latin typeface="Century Gothic" pitchFamily="34" charset="0"/>
              </a:rPr>
              <a:t>award.</a:t>
            </a:r>
          </a:p>
          <a:p>
            <a:pPr marL="457200" indent="-457200">
              <a:buAutoNum type="arabicPeriod"/>
            </a:pPr>
            <a:endParaRPr lang="en-US" sz="2000" b="1" dirty="0" smtClean="0">
              <a:latin typeface="Century Gothic" pitchFamily="34" charset="0"/>
            </a:endParaRPr>
          </a:p>
          <a:p>
            <a:pPr marL="457200" indent="-457200">
              <a:buAutoNum type="arabicPeriod"/>
            </a:pPr>
            <a:r>
              <a:rPr lang="en-US" sz="2000" b="1" dirty="0" smtClean="0">
                <a:latin typeface="Century Gothic" pitchFamily="34" charset="0"/>
              </a:rPr>
              <a:t>Describe </a:t>
            </a:r>
            <a:r>
              <a:rPr lang="en-US" sz="2000" b="1" dirty="0">
                <a:latin typeface="Century Gothic" pitchFamily="34" charset="0"/>
              </a:rPr>
              <a:t>what a project should look like when </a:t>
            </a:r>
            <a:r>
              <a:rPr lang="en-US" sz="2000" b="1" dirty="0" smtClean="0">
                <a:latin typeface="Century Gothic" pitchFamily="34" charset="0"/>
              </a:rPr>
              <a:t>it is </a:t>
            </a:r>
            <a:r>
              <a:rPr lang="en-US" sz="2000" b="1" dirty="0">
                <a:latin typeface="Century Gothic" pitchFamily="34" charset="0"/>
              </a:rPr>
              <a:t>ready to be </a:t>
            </a:r>
            <a:r>
              <a:rPr lang="en-US" sz="2000" b="1" dirty="0" smtClean="0">
                <a:latin typeface="Century Gothic" pitchFamily="34" charset="0"/>
              </a:rPr>
              <a:t>closed.</a:t>
            </a:r>
          </a:p>
          <a:p>
            <a:pPr marL="457200" indent="-457200">
              <a:buAutoNum type="arabicPeriod"/>
            </a:pPr>
            <a:endParaRPr lang="en-US" sz="2000" b="1" dirty="0">
              <a:latin typeface="Century Gothic" pitchFamily="34" charset="0"/>
            </a:endParaRPr>
          </a:p>
          <a:p>
            <a:pPr marL="457200" indent="-457200">
              <a:buAutoNum type="arabicPeriod"/>
            </a:pPr>
            <a:r>
              <a:rPr lang="en-US" sz="2000" b="1" dirty="0" smtClean="0">
                <a:latin typeface="Century Gothic" pitchFamily="34" charset="0"/>
              </a:rPr>
              <a:t>Evaluate </a:t>
            </a:r>
            <a:r>
              <a:rPr lang="en-US" sz="2000" b="1" dirty="0">
                <a:latin typeface="Century Gothic" pitchFamily="34" charset="0"/>
              </a:rPr>
              <a:t>a contract or grant’s readiness for closeout across </a:t>
            </a:r>
            <a:r>
              <a:rPr lang="en-US" sz="2000" b="1" dirty="0" smtClean="0">
                <a:latin typeface="Century Gothic" pitchFamily="34" charset="0"/>
              </a:rPr>
              <a:t>six </a:t>
            </a:r>
            <a:r>
              <a:rPr lang="en-US" sz="2000" b="1" dirty="0">
                <a:latin typeface="Century Gothic" pitchFamily="34" charset="0"/>
              </a:rPr>
              <a:t>general </a:t>
            </a:r>
            <a:r>
              <a:rPr lang="en-US" sz="2000" b="1" dirty="0" smtClean="0">
                <a:latin typeface="Century Gothic" pitchFamily="34" charset="0"/>
              </a:rPr>
              <a:t>areas.</a:t>
            </a:r>
            <a:br>
              <a:rPr lang="en-US" sz="2000" b="1" dirty="0" smtClean="0">
                <a:latin typeface="Century Gothic" pitchFamily="34" charset="0"/>
              </a:rPr>
            </a:br>
            <a:endParaRPr lang="en-US" sz="2000" b="1" dirty="0" smtClean="0">
              <a:latin typeface="Century Gothic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>
              <a:latin typeface="Century Gothic" pitchFamily="34" charset="0"/>
            </a:endParaRPr>
          </a:p>
          <a:p>
            <a:endParaRPr lang="en-US" sz="2000" b="1" dirty="0" smtClean="0"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 smtClean="0">
              <a:latin typeface="Century Gothic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US" sz="800" b="1" dirty="0" smtClean="0">
              <a:latin typeface="Century Gothic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10/8/2013</a:t>
            </a:r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71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Closeout requirements per OMB A-110 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295400"/>
            <a:ext cx="8534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entury Gothic" pitchFamily="34" charset="0"/>
              </a:rPr>
              <a:t>			</a:t>
            </a:r>
            <a:endParaRPr lang="en-US" sz="2400" b="1" i="1" dirty="0"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 smtClean="0">
              <a:latin typeface="Century Gothic" pitchFamily="34" charset="0"/>
            </a:endParaRPr>
          </a:p>
          <a:p>
            <a:endParaRPr lang="en-US" sz="2000" b="1" dirty="0"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 smtClean="0"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All reports due within 90 days of project end</a:t>
            </a:r>
            <a:br>
              <a:rPr lang="en-US" sz="2000" b="1" dirty="0" smtClean="0">
                <a:latin typeface="Century Gothic" pitchFamily="34" charset="0"/>
              </a:rPr>
            </a:br>
            <a:endParaRPr lang="en-US" sz="800" b="1" dirty="0" smtClean="0"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All obligations liquidated within 90 days of project end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800" b="1" dirty="0" smtClean="0"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Sponsor will make prompt payments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800" b="1" dirty="0" smtClean="0"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Recipient will promptly refund unobligated cash</a:t>
            </a:r>
            <a:br>
              <a:rPr lang="en-US" sz="2000" b="1" dirty="0" smtClean="0">
                <a:latin typeface="Century Gothic" pitchFamily="34" charset="0"/>
              </a:rPr>
            </a:br>
            <a:endParaRPr lang="en-US" sz="800" b="1" dirty="0" smtClean="0"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Sponsor shall make upward/downward adjustments after close-out docs are received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800" b="1" dirty="0" smtClean="0"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Recipient shall account for real and personal property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800" b="1" dirty="0" smtClean="0"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Sponsor may recover unallowable costs after an audit</a:t>
            </a:r>
          </a:p>
          <a:p>
            <a:endParaRPr lang="en-US" sz="2400" b="1" dirty="0"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1104702"/>
            <a:ext cx="2514600" cy="20208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1104702"/>
            <a:ext cx="3810000" cy="1733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10/8/2013</a:t>
            </a:r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41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TAKES A VILLAGE …TO CLOSE A PROJECT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59" y="1295400"/>
            <a:ext cx="6864484" cy="504348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582" y="6392247"/>
            <a:ext cx="24749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10/8/2013</a:t>
            </a:r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724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CLOSE-OUT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295400"/>
            <a:ext cx="83058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itchFamily="34" charset="0"/>
              </a:rPr>
              <a:t>Responsible Parties</a:t>
            </a:r>
          </a:p>
          <a:p>
            <a:pPr>
              <a:spcAft>
                <a:spcPts val="600"/>
              </a:spcAft>
            </a:pPr>
            <a:endParaRPr lang="en-US" sz="2400" b="1" i="1" dirty="0">
              <a:latin typeface="Century Gothic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37625803"/>
              </p:ext>
            </p:extLst>
          </p:nvPr>
        </p:nvGraphicFramePr>
        <p:xfrm>
          <a:off x="1551214" y="1727200"/>
          <a:ext cx="6602186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10/8/2013</a:t>
            </a:r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50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CLOSE-OUT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259065"/>
              </p:ext>
            </p:extLst>
          </p:nvPr>
        </p:nvGraphicFramePr>
        <p:xfrm>
          <a:off x="495300" y="1373554"/>
          <a:ext cx="8001000" cy="4595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00"/>
                <a:gridCol w="533400"/>
                <a:gridCol w="3771900"/>
              </a:tblGrid>
              <a:tr h="4466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Administrative</a:t>
                      </a:r>
                    </a:p>
                  </a:txBody>
                  <a:tcPr/>
                </a:tc>
                <a:tc rowSpan="10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Financial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49629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entury Gothic" pitchFamily="34" charset="0"/>
                        </a:rPr>
                        <a:t>Deliverables/Progress Reports? - PI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Personnel</a:t>
                      </a:r>
                      <a:r>
                        <a:rPr lang="en-US" sz="1600" b="1" baseline="0" dirty="0" smtClean="0">
                          <a:latin typeface="Century Gothic" pitchFamily="34" charset="0"/>
                        </a:rPr>
                        <a:t> still being paid?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42004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entury Gothic" pitchFamily="34" charset="0"/>
                        </a:rPr>
                        <a:t>Intellectual Property?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b="1" dirty="0" smtClean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Encumbrances?</a:t>
                      </a:r>
                    </a:p>
                  </a:txBody>
                  <a:tcPr/>
                </a:tc>
              </a:tr>
              <a:tr h="40224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entury Gothic" pitchFamily="34" charset="0"/>
                        </a:rPr>
                        <a:t>Equipment</a:t>
                      </a:r>
                      <a:r>
                        <a:rPr lang="en-US" sz="1600" b="1" baseline="0" dirty="0" smtClean="0">
                          <a:latin typeface="Century Gothic" pitchFamily="34" charset="0"/>
                        </a:rPr>
                        <a:t> Disposition?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entury Gothic" pitchFamily="34" charset="0"/>
                        </a:rPr>
                        <a:t>Cost Share</a:t>
                      </a:r>
                      <a:r>
                        <a:rPr lang="en-US" sz="1600" b="1" baseline="0" dirty="0" smtClean="0">
                          <a:latin typeface="Century Gothic" pitchFamily="34" charset="0"/>
                        </a:rPr>
                        <a:t> met?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40224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entury Gothic" pitchFamily="34" charset="0"/>
                        </a:rPr>
                        <a:t>Subcontracts? Close them too.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Unallowable charges?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42952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entury Gothic" pitchFamily="34" charset="0"/>
                        </a:rPr>
                        <a:t>Agency Reports to submit?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Outstanding accts payable</a:t>
                      </a:r>
                      <a:r>
                        <a:rPr lang="en-US" sz="1600" b="1" baseline="0" dirty="0" smtClean="0">
                          <a:latin typeface="Century Gothic" pitchFamily="34" charset="0"/>
                        </a:rPr>
                        <a:t> invoices?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45680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Is project</a:t>
                      </a:r>
                      <a:r>
                        <a:rPr lang="en-US" sz="1600" b="1" baseline="0" dirty="0" smtClean="0">
                          <a:latin typeface="Century Gothic" pitchFamily="34" charset="0"/>
                        </a:rPr>
                        <a:t> over/underspent?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45876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Indirect/Overhead</a:t>
                      </a:r>
                      <a:r>
                        <a:rPr lang="en-US" sz="1600" b="1" baseline="0" dirty="0" smtClean="0">
                          <a:latin typeface="Century Gothic" pitchFamily="34" charset="0"/>
                        </a:rPr>
                        <a:t> charged correctly?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406322">
                <a:tc>
                  <a:txBody>
                    <a:bodyPr/>
                    <a:lstStyle/>
                    <a:p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All</a:t>
                      </a:r>
                      <a:r>
                        <a:rPr lang="en-US" sz="1600" b="1" baseline="0" dirty="0" smtClean="0">
                          <a:latin typeface="Century Gothic" pitchFamily="34" charset="0"/>
                        </a:rPr>
                        <a:t> revenue received?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406322">
                <a:tc>
                  <a:txBody>
                    <a:bodyPr/>
                    <a:lstStyle/>
                    <a:p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Balance to be transferred?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10/8/2013</a:t>
            </a:r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80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52400"/>
            <a:ext cx="8458200" cy="9144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Compliant Budget Development</a:t>
            </a:r>
          </a:p>
          <a:p>
            <a:pPr algn="ctr">
              <a:defRPr/>
            </a:pP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Take Care of the How Much!</a:t>
            </a:r>
            <a:endParaRPr lang="en-US" sz="12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1143000"/>
            <a:ext cx="792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74135197"/>
              </p:ext>
            </p:extLst>
          </p:nvPr>
        </p:nvGraphicFramePr>
        <p:xfrm>
          <a:off x="152400" y="1397000"/>
          <a:ext cx="8229600" cy="50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163513" y="1981200"/>
            <a:ext cx="8447087" cy="4467225"/>
          </a:xfrm>
          <a:prstGeom prst="rect">
            <a:avLst/>
          </a:prstGeom>
          <a:solidFill>
            <a:srgbClr val="88AB8B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5400000">
            <a:off x="2793206" y="2031206"/>
            <a:ext cx="568325" cy="3984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2543175"/>
            <a:ext cx="74676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Areas That Impact Compliance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048000"/>
            <a:ext cx="784860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b="1" dirty="0" smtClean="0">
                <a:latin typeface="+mj-lt"/>
                <a:cs typeface="+mn-cs"/>
              </a:rPr>
              <a:t>Is the budget reasonable, allocable, allowable, and consistent?</a:t>
            </a:r>
            <a:endParaRPr lang="en-US" b="1" dirty="0">
              <a:latin typeface="+mj-lt"/>
              <a:cs typeface="+mn-cs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b="1" dirty="0" smtClean="0">
                <a:latin typeface="+mj-lt"/>
                <a:cs typeface="+mn-cs"/>
              </a:rPr>
              <a:t>Have cost accounting standards been followed?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b="1" dirty="0">
                <a:latin typeface="+mj-lt"/>
              </a:rPr>
              <a:t>Can we actually do the work for the price?</a:t>
            </a:r>
            <a:endParaRPr lang="en-US" b="1" dirty="0" smtClean="0"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b="1" dirty="0" smtClean="0">
                <a:latin typeface="+mj-lt"/>
                <a:cs typeface="+mn-cs"/>
              </a:rPr>
              <a:t>Is there mandatory, voluntary or hidden cost sharing?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b="1" dirty="0">
              <a:latin typeface="+mj-lt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5" y="4724400"/>
            <a:ext cx="2647950" cy="1724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25" y="6542842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Slide courtesy of Justo Torres’ presentation at SRA Southern Conference 2013 </a:t>
            </a:r>
          </a:p>
          <a:p>
            <a:r>
              <a:rPr lang="en-US" sz="800" dirty="0" smtClean="0"/>
              <a:t>“Pre-Award Preparation for Post-Award Success.”</a:t>
            </a:r>
            <a:endParaRPr lang="en-US" sz="8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10/8/2013</a:t>
            </a:r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4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2357</TotalTime>
  <Words>1192</Words>
  <Application>Microsoft Office PowerPoint</Application>
  <PresentationFormat>On-screen Show (4:3)</PresentationFormat>
  <Paragraphs>309</Paragraphs>
  <Slides>28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1_Trek</vt:lpstr>
      <vt:lpstr>2_Trek</vt:lpstr>
      <vt:lpstr>Exploring Research Administration from Concept to Commercialization</vt:lpstr>
      <vt:lpstr>Exploring Research Administration from Concept to Commercialization</vt:lpstr>
      <vt:lpstr>CLOSEOUTS! </vt:lpstr>
      <vt:lpstr>PowerPoint Presentation</vt:lpstr>
      <vt:lpstr>PowerPoint Presentation</vt:lpstr>
      <vt:lpstr>IT TAKES A VILLAGE …TO CLOSE A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CLOSEOUT - FINANCIAL What happens to remaining balances on a project? </vt:lpstr>
      <vt:lpstr>PowerPoint Presentation</vt:lpstr>
      <vt:lpstr>PowerPoint Presentation</vt:lpstr>
      <vt:lpstr>PowerPoint Presentation</vt:lpstr>
      <vt:lpstr>Think about it…</vt:lpstr>
      <vt:lpstr>PowerPoint Presentation</vt:lpstr>
      <vt:lpstr>PowerPoint Presentation</vt:lpstr>
    </vt:vector>
  </TitlesOfParts>
  <Company>UCF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jtorres</dc:creator>
  <cp:lastModifiedBy>Doshie Walker</cp:lastModifiedBy>
  <cp:revision>239</cp:revision>
  <cp:lastPrinted>2013-10-08T20:18:15Z</cp:lastPrinted>
  <dcterms:created xsi:type="dcterms:W3CDTF">2011-04-10T19:45:53Z</dcterms:created>
  <dcterms:modified xsi:type="dcterms:W3CDTF">2013-10-08T20:18:27Z</dcterms:modified>
</cp:coreProperties>
</file>